
<file path=[Content_Types].xml><?xml version="1.0" encoding="utf-8"?>
<Types xmlns="http://schemas.openxmlformats.org/package/2006/content-types">
  <Default Extension="1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8" r:id="rId4"/>
    <p:sldId id="275" r:id="rId5"/>
    <p:sldId id="262" r:id="rId6"/>
    <p:sldId id="263" r:id="rId7"/>
    <p:sldId id="264" r:id="rId8"/>
    <p:sldId id="265" r:id="rId9"/>
    <p:sldId id="268" r:id="rId10"/>
    <p:sldId id="266" r:id="rId11"/>
    <p:sldId id="267" r:id="rId12"/>
    <p:sldId id="269" r:id="rId13"/>
    <p:sldId id="273" r:id="rId14"/>
    <p:sldId id="274" r:id="rId15"/>
    <p:sldId id="272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image" Target="../media/image5.1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png"/><Relationship Id="rId5" Type="http://schemas.openxmlformats.org/officeDocument/2006/relationships/image" Target="../media/image6.jpg"/><Relationship Id="rId4" Type="http://schemas.openxmlformats.org/officeDocument/2006/relationships/image" Target="../media/image5.1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463118-C980-41C9-99EA-9F066922728B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0E8156-3054-4CBA-8DCF-9A1312C639CC}">
      <dgm:prSet phldrT="[Text]"/>
      <dgm:spPr/>
      <dgm:t>
        <a:bodyPr/>
        <a:lstStyle/>
        <a:p>
          <a:r>
            <a:rPr lang="en-US" dirty="0"/>
            <a:t>Attributes</a:t>
          </a:r>
        </a:p>
      </dgm:t>
    </dgm:pt>
    <dgm:pt modelId="{88E0B8EC-9244-4B99-A2CD-581744EB9B39}" type="parTrans" cxnId="{0B39F083-179F-40BE-BC58-578E86BCBBB7}">
      <dgm:prSet/>
      <dgm:spPr/>
      <dgm:t>
        <a:bodyPr/>
        <a:lstStyle/>
        <a:p>
          <a:endParaRPr lang="en-US"/>
        </a:p>
      </dgm:t>
    </dgm:pt>
    <dgm:pt modelId="{F01DC4B3-AF54-4572-8E33-29F59D46D907}" type="sibTrans" cxnId="{0B39F083-179F-40BE-BC58-578E86BCBBB7}">
      <dgm:prSet/>
      <dgm:spPr/>
      <dgm:t>
        <a:bodyPr/>
        <a:lstStyle/>
        <a:p>
          <a:endParaRPr lang="en-US"/>
        </a:p>
      </dgm:t>
    </dgm:pt>
    <dgm:pt modelId="{33481960-22CE-4D72-A553-02400C9E083D}">
      <dgm:prSet phldrT="[Text]"/>
      <dgm:spPr/>
      <dgm:t>
        <a:bodyPr/>
        <a:lstStyle/>
        <a:p>
          <a:r>
            <a:rPr lang="en-US" dirty="0"/>
            <a:t>Products</a:t>
          </a:r>
        </a:p>
      </dgm:t>
    </dgm:pt>
    <dgm:pt modelId="{B219DF2E-2BCD-4970-9C2D-4DD8A17A8BE1}" type="parTrans" cxnId="{6BC6117A-81C6-41D6-9168-D54CF16E88D8}">
      <dgm:prSet/>
      <dgm:spPr/>
      <dgm:t>
        <a:bodyPr/>
        <a:lstStyle/>
        <a:p>
          <a:endParaRPr lang="en-US"/>
        </a:p>
      </dgm:t>
    </dgm:pt>
    <dgm:pt modelId="{8392F0A0-855B-4E85-BB6E-F176E091F448}" type="sibTrans" cxnId="{6BC6117A-81C6-41D6-9168-D54CF16E88D8}">
      <dgm:prSet/>
      <dgm:spPr/>
      <dgm:t>
        <a:bodyPr/>
        <a:lstStyle/>
        <a:p>
          <a:endParaRPr lang="en-US"/>
        </a:p>
      </dgm:t>
    </dgm:pt>
    <dgm:pt modelId="{5933705B-673A-421A-BBD6-97AAD4B77418}">
      <dgm:prSet phldrT="[Text]"/>
      <dgm:spPr/>
      <dgm:t>
        <a:bodyPr/>
        <a:lstStyle/>
        <a:p>
          <a:r>
            <a:rPr lang="en-US" dirty="0"/>
            <a:t>Promotion</a:t>
          </a:r>
        </a:p>
      </dgm:t>
    </dgm:pt>
    <dgm:pt modelId="{CE5DF69B-5E6C-4739-99E1-383736823B3B}" type="parTrans" cxnId="{CB3F601A-CB98-4F42-B177-B2B97713C2EA}">
      <dgm:prSet/>
      <dgm:spPr/>
      <dgm:t>
        <a:bodyPr/>
        <a:lstStyle/>
        <a:p>
          <a:endParaRPr lang="en-US"/>
        </a:p>
      </dgm:t>
    </dgm:pt>
    <dgm:pt modelId="{DC12C33E-9846-45EA-A591-E0CC2E2D1206}" type="sibTrans" cxnId="{CB3F601A-CB98-4F42-B177-B2B97713C2EA}">
      <dgm:prSet/>
      <dgm:spPr/>
      <dgm:t>
        <a:bodyPr/>
        <a:lstStyle/>
        <a:p>
          <a:endParaRPr lang="en-US"/>
        </a:p>
      </dgm:t>
    </dgm:pt>
    <dgm:pt modelId="{85736FA5-9879-4043-B274-F9663B07C5BA}">
      <dgm:prSet phldrT="[Text]"/>
      <dgm:spPr/>
      <dgm:t>
        <a:bodyPr/>
        <a:lstStyle/>
        <a:p>
          <a:r>
            <a:rPr lang="en-US" dirty="0"/>
            <a:t>Place</a:t>
          </a:r>
        </a:p>
      </dgm:t>
    </dgm:pt>
    <dgm:pt modelId="{C370F655-9801-4F9F-9ADC-A69C5BBD3525}" type="parTrans" cxnId="{47DC71DF-5449-45AB-A97C-39B22CBF3A63}">
      <dgm:prSet/>
      <dgm:spPr/>
      <dgm:t>
        <a:bodyPr/>
        <a:lstStyle/>
        <a:p>
          <a:endParaRPr lang="en-US"/>
        </a:p>
      </dgm:t>
    </dgm:pt>
    <dgm:pt modelId="{66220D0B-65E4-4B99-A44E-A33BE059479B}" type="sibTrans" cxnId="{47DC71DF-5449-45AB-A97C-39B22CBF3A63}">
      <dgm:prSet/>
      <dgm:spPr/>
      <dgm:t>
        <a:bodyPr/>
        <a:lstStyle/>
        <a:p>
          <a:endParaRPr lang="en-US"/>
        </a:p>
      </dgm:t>
    </dgm:pt>
    <dgm:pt modelId="{10D35BF5-F8D6-4A71-9DA2-39A58D46FBF8}">
      <dgm:prSet phldrT="[Text]"/>
      <dgm:spPr/>
      <dgm:t>
        <a:bodyPr/>
        <a:lstStyle/>
        <a:p>
          <a:r>
            <a:rPr lang="en-US" dirty="0"/>
            <a:t>People</a:t>
          </a:r>
        </a:p>
      </dgm:t>
    </dgm:pt>
    <dgm:pt modelId="{77904D23-0BB6-4D0E-BDF7-249F2F20F758}" type="parTrans" cxnId="{13C0A42A-130B-4FA6-B347-BC7ADD7A6919}">
      <dgm:prSet/>
      <dgm:spPr/>
      <dgm:t>
        <a:bodyPr/>
        <a:lstStyle/>
        <a:p>
          <a:endParaRPr lang="en-US"/>
        </a:p>
      </dgm:t>
    </dgm:pt>
    <dgm:pt modelId="{782D6A2F-7283-48B0-A3B3-F8166ECBAE19}" type="sibTrans" cxnId="{13C0A42A-130B-4FA6-B347-BC7ADD7A6919}">
      <dgm:prSet/>
      <dgm:spPr/>
      <dgm:t>
        <a:bodyPr/>
        <a:lstStyle/>
        <a:p>
          <a:endParaRPr lang="en-US"/>
        </a:p>
      </dgm:t>
    </dgm:pt>
    <dgm:pt modelId="{5B264853-3E5D-4712-BCEA-3F6233EBB76A}" type="pres">
      <dgm:prSet presAssocID="{B3463118-C980-41C9-99EA-9F066922728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B9B20F-5295-4E47-8714-25AA3CB68C59}" type="pres">
      <dgm:prSet presAssocID="{570E8156-3054-4CBA-8DCF-9A1312C639CC}" presName="hierRoot1" presStyleCnt="0"/>
      <dgm:spPr/>
    </dgm:pt>
    <dgm:pt modelId="{67C97C5D-2C7D-4F55-9EBE-2E2D1A21F9D1}" type="pres">
      <dgm:prSet presAssocID="{570E8156-3054-4CBA-8DCF-9A1312C639CC}" presName="composite" presStyleCnt="0"/>
      <dgm:spPr/>
    </dgm:pt>
    <dgm:pt modelId="{707A16A1-5CF4-4A29-8134-D00C6538D9B1}" type="pres">
      <dgm:prSet presAssocID="{570E8156-3054-4CBA-8DCF-9A1312C639CC}" presName="image" presStyleLbl="node0" presStyleIdx="0" presStyleCnt="1"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7CB76A4A-BB94-46DC-9A46-37788029ED1A}" type="pres">
      <dgm:prSet presAssocID="{570E8156-3054-4CBA-8DCF-9A1312C639CC}" presName="text" presStyleLbl="revTx" presStyleIdx="0" presStyleCnt="5">
        <dgm:presLayoutVars>
          <dgm:chPref val="3"/>
        </dgm:presLayoutVars>
      </dgm:prSet>
      <dgm:spPr/>
    </dgm:pt>
    <dgm:pt modelId="{AE280D02-41B9-407C-9FBB-BA0C8A05D9E2}" type="pres">
      <dgm:prSet presAssocID="{570E8156-3054-4CBA-8DCF-9A1312C639CC}" presName="hierChild2" presStyleCnt="0"/>
      <dgm:spPr/>
    </dgm:pt>
    <dgm:pt modelId="{1DA40B70-80C9-453F-A46D-541CC2141DA9}" type="pres">
      <dgm:prSet presAssocID="{77904D23-0BB6-4D0E-BDF7-249F2F20F758}" presName="Name10" presStyleLbl="parChTrans1D2" presStyleIdx="0" presStyleCnt="4"/>
      <dgm:spPr/>
    </dgm:pt>
    <dgm:pt modelId="{E8EDE734-98CA-4FD7-AAC6-046EED57B577}" type="pres">
      <dgm:prSet presAssocID="{10D35BF5-F8D6-4A71-9DA2-39A58D46FBF8}" presName="hierRoot2" presStyleCnt="0"/>
      <dgm:spPr/>
    </dgm:pt>
    <dgm:pt modelId="{EBB2A300-2341-4A99-9A25-AA6B7D8104E3}" type="pres">
      <dgm:prSet presAssocID="{10D35BF5-F8D6-4A71-9DA2-39A58D46FBF8}" presName="composite2" presStyleCnt="0"/>
      <dgm:spPr/>
    </dgm:pt>
    <dgm:pt modelId="{0E6D8F60-CD70-4C83-BC3B-F1D26D8AFD39}" type="pres">
      <dgm:prSet presAssocID="{10D35BF5-F8D6-4A71-9DA2-39A58D46FBF8}" presName="image2" presStyleLbl="node2" presStyleIdx="0" presStyleCnt="4"/>
      <dgm:spPr>
        <a:blipFill>
          <a:blip xmlns:r="http://schemas.openxmlformats.org/officeDocument/2006/relationships" r:embed="rId2"/>
          <a:srcRect/>
          <a:stretch>
            <a:fillRect l="-50000" r="-50000"/>
          </a:stretch>
        </a:blipFill>
      </dgm:spPr>
    </dgm:pt>
    <dgm:pt modelId="{DBA335D7-C509-4E47-8456-600EB32DC762}" type="pres">
      <dgm:prSet presAssocID="{10D35BF5-F8D6-4A71-9DA2-39A58D46FBF8}" presName="text2" presStyleLbl="revTx" presStyleIdx="1" presStyleCnt="5">
        <dgm:presLayoutVars>
          <dgm:chPref val="3"/>
        </dgm:presLayoutVars>
      </dgm:prSet>
      <dgm:spPr/>
    </dgm:pt>
    <dgm:pt modelId="{2F2F8172-6E63-46E8-84FB-BD9E635AE9AF}" type="pres">
      <dgm:prSet presAssocID="{10D35BF5-F8D6-4A71-9DA2-39A58D46FBF8}" presName="hierChild3" presStyleCnt="0"/>
      <dgm:spPr/>
    </dgm:pt>
    <dgm:pt modelId="{4EE4408E-BFE8-4685-A6AE-618AFE3A4C24}" type="pres">
      <dgm:prSet presAssocID="{B219DF2E-2BCD-4970-9C2D-4DD8A17A8BE1}" presName="Name10" presStyleLbl="parChTrans1D2" presStyleIdx="1" presStyleCnt="4"/>
      <dgm:spPr/>
    </dgm:pt>
    <dgm:pt modelId="{2D194704-8204-4F17-A803-1041090A7F70}" type="pres">
      <dgm:prSet presAssocID="{33481960-22CE-4D72-A553-02400C9E083D}" presName="hierRoot2" presStyleCnt="0"/>
      <dgm:spPr/>
    </dgm:pt>
    <dgm:pt modelId="{3DB4440A-CF7A-4A27-962B-08648693FCFB}" type="pres">
      <dgm:prSet presAssocID="{33481960-22CE-4D72-A553-02400C9E083D}" presName="composite2" presStyleCnt="0"/>
      <dgm:spPr/>
    </dgm:pt>
    <dgm:pt modelId="{4049CE45-8F9E-4CCE-8CA3-B6A9DE6EFF26}" type="pres">
      <dgm:prSet presAssocID="{33481960-22CE-4D72-A553-02400C9E083D}" presName="image2" presStyleLbl="node2" presStyleIdx="1" presStyleCnt="4"/>
      <dgm:spPr>
        <a:blipFill>
          <a:blip xmlns:r="http://schemas.openxmlformats.org/officeDocument/2006/relationships" r:embed="rId3"/>
          <a:srcRect/>
          <a:stretch>
            <a:fillRect l="-50000" r="-50000"/>
          </a:stretch>
        </a:blipFill>
      </dgm:spPr>
    </dgm:pt>
    <dgm:pt modelId="{371328AD-0035-415F-AEBA-3D6D37E67DC9}" type="pres">
      <dgm:prSet presAssocID="{33481960-22CE-4D72-A553-02400C9E083D}" presName="text2" presStyleLbl="revTx" presStyleIdx="2" presStyleCnt="5">
        <dgm:presLayoutVars>
          <dgm:chPref val="3"/>
        </dgm:presLayoutVars>
      </dgm:prSet>
      <dgm:spPr/>
    </dgm:pt>
    <dgm:pt modelId="{E1308E34-B0F7-4C58-AAA6-0B2E48E064A7}" type="pres">
      <dgm:prSet presAssocID="{33481960-22CE-4D72-A553-02400C9E083D}" presName="hierChild3" presStyleCnt="0"/>
      <dgm:spPr/>
    </dgm:pt>
    <dgm:pt modelId="{F110FBD6-483E-476D-B30B-9050EBBA0244}" type="pres">
      <dgm:prSet presAssocID="{CE5DF69B-5E6C-4739-99E1-383736823B3B}" presName="Name10" presStyleLbl="parChTrans1D2" presStyleIdx="2" presStyleCnt="4"/>
      <dgm:spPr/>
    </dgm:pt>
    <dgm:pt modelId="{1244193F-E076-4970-8315-928A1C7EC509}" type="pres">
      <dgm:prSet presAssocID="{5933705B-673A-421A-BBD6-97AAD4B77418}" presName="hierRoot2" presStyleCnt="0"/>
      <dgm:spPr/>
    </dgm:pt>
    <dgm:pt modelId="{E68872A2-ABEA-4BEA-A404-761A99F2B8C3}" type="pres">
      <dgm:prSet presAssocID="{5933705B-673A-421A-BBD6-97AAD4B77418}" presName="composite2" presStyleCnt="0"/>
      <dgm:spPr/>
    </dgm:pt>
    <dgm:pt modelId="{FBE91694-C1C7-4047-A88C-539110753C59}" type="pres">
      <dgm:prSet presAssocID="{5933705B-673A-421A-BBD6-97AAD4B77418}" presName="image2" presStyleLbl="node2" presStyleIdx="2" presStyleCnt="4"/>
      <dgm:spPr>
        <a:blipFill>
          <a:blip xmlns:r="http://schemas.openxmlformats.org/officeDocument/2006/relationships" r:embed="rId4"/>
          <a:srcRect/>
          <a:stretch>
            <a:fillRect l="-17000" r="-17000"/>
          </a:stretch>
        </a:blipFill>
      </dgm:spPr>
    </dgm:pt>
    <dgm:pt modelId="{B0665FAA-A389-47F3-A0BE-9A8522E6A4F3}" type="pres">
      <dgm:prSet presAssocID="{5933705B-673A-421A-BBD6-97AAD4B77418}" presName="text2" presStyleLbl="revTx" presStyleIdx="3" presStyleCnt="5">
        <dgm:presLayoutVars>
          <dgm:chPref val="3"/>
        </dgm:presLayoutVars>
      </dgm:prSet>
      <dgm:spPr/>
    </dgm:pt>
    <dgm:pt modelId="{4CF03D7E-AB10-440E-A4C5-D97B705965AD}" type="pres">
      <dgm:prSet presAssocID="{5933705B-673A-421A-BBD6-97AAD4B77418}" presName="hierChild3" presStyleCnt="0"/>
      <dgm:spPr/>
    </dgm:pt>
    <dgm:pt modelId="{E56B8666-E2B2-4BFA-8D41-45092DF77A05}" type="pres">
      <dgm:prSet presAssocID="{C370F655-9801-4F9F-9ADC-A69C5BBD3525}" presName="Name10" presStyleLbl="parChTrans1D2" presStyleIdx="3" presStyleCnt="4"/>
      <dgm:spPr/>
    </dgm:pt>
    <dgm:pt modelId="{E79C9FA0-9947-45CC-962B-B4E8AD59DFF4}" type="pres">
      <dgm:prSet presAssocID="{85736FA5-9879-4043-B274-F9663B07C5BA}" presName="hierRoot2" presStyleCnt="0"/>
      <dgm:spPr/>
    </dgm:pt>
    <dgm:pt modelId="{8A97A937-687A-440C-93FE-2A95F6A28834}" type="pres">
      <dgm:prSet presAssocID="{85736FA5-9879-4043-B274-F9663B07C5BA}" presName="composite2" presStyleCnt="0"/>
      <dgm:spPr/>
    </dgm:pt>
    <dgm:pt modelId="{6A4A96BE-C8B3-45DE-BB25-B7D9C9ADAA44}" type="pres">
      <dgm:prSet presAssocID="{85736FA5-9879-4043-B274-F9663B07C5BA}" presName="image2" presStyleLbl="node2" presStyleIdx="3" presStyleCnt="4"/>
      <dgm:spPr>
        <a:blipFill>
          <a:blip xmlns:r="http://schemas.openxmlformats.org/officeDocument/2006/relationships" r:embed="rId5"/>
          <a:srcRect/>
          <a:stretch>
            <a:fillRect l="-57000" r="-57000"/>
          </a:stretch>
        </a:blipFill>
      </dgm:spPr>
    </dgm:pt>
    <dgm:pt modelId="{A90E85F6-B102-4E01-A6FE-A768C8DD9C20}" type="pres">
      <dgm:prSet presAssocID="{85736FA5-9879-4043-B274-F9663B07C5BA}" presName="text2" presStyleLbl="revTx" presStyleIdx="4" presStyleCnt="5">
        <dgm:presLayoutVars>
          <dgm:chPref val="3"/>
        </dgm:presLayoutVars>
      </dgm:prSet>
      <dgm:spPr/>
    </dgm:pt>
    <dgm:pt modelId="{2922F443-DDD9-408C-A01D-2223DC52CBA5}" type="pres">
      <dgm:prSet presAssocID="{85736FA5-9879-4043-B274-F9663B07C5BA}" presName="hierChild3" presStyleCnt="0"/>
      <dgm:spPr/>
    </dgm:pt>
  </dgm:ptLst>
  <dgm:cxnLst>
    <dgm:cxn modelId="{CB3F601A-CB98-4F42-B177-B2B97713C2EA}" srcId="{570E8156-3054-4CBA-8DCF-9A1312C639CC}" destId="{5933705B-673A-421A-BBD6-97AAD4B77418}" srcOrd="2" destOrd="0" parTransId="{CE5DF69B-5E6C-4739-99E1-383736823B3B}" sibTransId="{DC12C33E-9846-45EA-A591-E0CC2E2D1206}"/>
    <dgm:cxn modelId="{2A3EF91C-1785-4B99-A7AA-D9A2353E116A}" type="presOf" srcId="{10D35BF5-F8D6-4A71-9DA2-39A58D46FBF8}" destId="{DBA335D7-C509-4E47-8456-600EB32DC762}" srcOrd="0" destOrd="0" presId="urn:microsoft.com/office/officeart/2009/layout/CirclePictureHierarchy"/>
    <dgm:cxn modelId="{13C0A42A-130B-4FA6-B347-BC7ADD7A6919}" srcId="{570E8156-3054-4CBA-8DCF-9A1312C639CC}" destId="{10D35BF5-F8D6-4A71-9DA2-39A58D46FBF8}" srcOrd="0" destOrd="0" parTransId="{77904D23-0BB6-4D0E-BDF7-249F2F20F758}" sibTransId="{782D6A2F-7283-48B0-A3B3-F8166ECBAE19}"/>
    <dgm:cxn modelId="{0BF38530-6873-433C-A9C9-FA1D99B7D8C2}" type="presOf" srcId="{85736FA5-9879-4043-B274-F9663B07C5BA}" destId="{A90E85F6-B102-4E01-A6FE-A768C8DD9C20}" srcOrd="0" destOrd="0" presId="urn:microsoft.com/office/officeart/2009/layout/CirclePictureHierarchy"/>
    <dgm:cxn modelId="{70CC5833-7CF0-4565-9101-55042D36823E}" type="presOf" srcId="{33481960-22CE-4D72-A553-02400C9E083D}" destId="{371328AD-0035-415F-AEBA-3D6D37E67DC9}" srcOrd="0" destOrd="0" presId="urn:microsoft.com/office/officeart/2009/layout/CirclePictureHierarchy"/>
    <dgm:cxn modelId="{4163623F-BF93-4151-8879-80D5B23D6913}" type="presOf" srcId="{B219DF2E-2BCD-4970-9C2D-4DD8A17A8BE1}" destId="{4EE4408E-BFE8-4685-A6AE-618AFE3A4C24}" srcOrd="0" destOrd="0" presId="urn:microsoft.com/office/officeart/2009/layout/CirclePictureHierarchy"/>
    <dgm:cxn modelId="{42D17C64-6C1B-4055-B497-303DB77F6157}" type="presOf" srcId="{B3463118-C980-41C9-99EA-9F066922728B}" destId="{5B264853-3E5D-4712-BCEA-3F6233EBB76A}" srcOrd="0" destOrd="0" presId="urn:microsoft.com/office/officeart/2009/layout/CirclePictureHierarchy"/>
    <dgm:cxn modelId="{4599D669-B71B-4F02-9C40-D7AB79E7F60D}" type="presOf" srcId="{77904D23-0BB6-4D0E-BDF7-249F2F20F758}" destId="{1DA40B70-80C9-453F-A46D-541CC2141DA9}" srcOrd="0" destOrd="0" presId="urn:microsoft.com/office/officeart/2009/layout/CirclePictureHierarchy"/>
    <dgm:cxn modelId="{6BC6117A-81C6-41D6-9168-D54CF16E88D8}" srcId="{570E8156-3054-4CBA-8DCF-9A1312C639CC}" destId="{33481960-22CE-4D72-A553-02400C9E083D}" srcOrd="1" destOrd="0" parTransId="{B219DF2E-2BCD-4970-9C2D-4DD8A17A8BE1}" sibTransId="{8392F0A0-855B-4E85-BB6E-F176E091F448}"/>
    <dgm:cxn modelId="{0B39F083-179F-40BE-BC58-578E86BCBBB7}" srcId="{B3463118-C980-41C9-99EA-9F066922728B}" destId="{570E8156-3054-4CBA-8DCF-9A1312C639CC}" srcOrd="0" destOrd="0" parTransId="{88E0B8EC-9244-4B99-A2CD-581744EB9B39}" sibTransId="{F01DC4B3-AF54-4572-8E33-29F59D46D907}"/>
    <dgm:cxn modelId="{FECA519F-71C7-4124-9818-97E631C8D214}" type="presOf" srcId="{CE5DF69B-5E6C-4739-99E1-383736823B3B}" destId="{F110FBD6-483E-476D-B30B-9050EBBA0244}" srcOrd="0" destOrd="0" presId="urn:microsoft.com/office/officeart/2009/layout/CirclePictureHierarchy"/>
    <dgm:cxn modelId="{942ABCA4-2A64-4728-A56F-6B2D66F2B65A}" type="presOf" srcId="{570E8156-3054-4CBA-8DCF-9A1312C639CC}" destId="{7CB76A4A-BB94-46DC-9A46-37788029ED1A}" srcOrd="0" destOrd="0" presId="urn:microsoft.com/office/officeart/2009/layout/CirclePictureHierarchy"/>
    <dgm:cxn modelId="{751843BF-83BE-473A-8B10-DD9480978334}" type="presOf" srcId="{C370F655-9801-4F9F-9ADC-A69C5BBD3525}" destId="{E56B8666-E2B2-4BFA-8D41-45092DF77A05}" srcOrd="0" destOrd="0" presId="urn:microsoft.com/office/officeart/2009/layout/CirclePictureHierarchy"/>
    <dgm:cxn modelId="{82EA5DD3-7DEE-4483-AA5B-E7B63F878531}" type="presOf" srcId="{5933705B-673A-421A-BBD6-97AAD4B77418}" destId="{B0665FAA-A389-47F3-A0BE-9A8522E6A4F3}" srcOrd="0" destOrd="0" presId="urn:microsoft.com/office/officeart/2009/layout/CirclePictureHierarchy"/>
    <dgm:cxn modelId="{47DC71DF-5449-45AB-A97C-39B22CBF3A63}" srcId="{570E8156-3054-4CBA-8DCF-9A1312C639CC}" destId="{85736FA5-9879-4043-B274-F9663B07C5BA}" srcOrd="3" destOrd="0" parTransId="{C370F655-9801-4F9F-9ADC-A69C5BBD3525}" sibTransId="{66220D0B-65E4-4B99-A44E-A33BE059479B}"/>
    <dgm:cxn modelId="{D059833F-A5CE-48F2-94EE-4B5DB11CFBEF}" type="presParOf" srcId="{5B264853-3E5D-4712-BCEA-3F6233EBB76A}" destId="{6FB9B20F-5295-4E47-8714-25AA3CB68C59}" srcOrd="0" destOrd="0" presId="urn:microsoft.com/office/officeart/2009/layout/CirclePictureHierarchy"/>
    <dgm:cxn modelId="{028A341D-D09B-47AC-AF0E-787830D128F0}" type="presParOf" srcId="{6FB9B20F-5295-4E47-8714-25AA3CB68C59}" destId="{67C97C5D-2C7D-4F55-9EBE-2E2D1A21F9D1}" srcOrd="0" destOrd="0" presId="urn:microsoft.com/office/officeart/2009/layout/CirclePictureHierarchy"/>
    <dgm:cxn modelId="{62841612-AC4E-4FC1-9C94-ECDFD9A757F8}" type="presParOf" srcId="{67C97C5D-2C7D-4F55-9EBE-2E2D1A21F9D1}" destId="{707A16A1-5CF4-4A29-8134-D00C6538D9B1}" srcOrd="0" destOrd="0" presId="urn:microsoft.com/office/officeart/2009/layout/CirclePictureHierarchy"/>
    <dgm:cxn modelId="{84F06CD5-6C00-4650-AE9E-6C22102C70AB}" type="presParOf" srcId="{67C97C5D-2C7D-4F55-9EBE-2E2D1A21F9D1}" destId="{7CB76A4A-BB94-46DC-9A46-37788029ED1A}" srcOrd="1" destOrd="0" presId="urn:microsoft.com/office/officeart/2009/layout/CirclePictureHierarchy"/>
    <dgm:cxn modelId="{E8ACF145-B66B-4BE3-99F4-BA98CA1BFA66}" type="presParOf" srcId="{6FB9B20F-5295-4E47-8714-25AA3CB68C59}" destId="{AE280D02-41B9-407C-9FBB-BA0C8A05D9E2}" srcOrd="1" destOrd="0" presId="urn:microsoft.com/office/officeart/2009/layout/CirclePictureHierarchy"/>
    <dgm:cxn modelId="{69C37B29-6D3D-4C23-B15D-CE4E9E24F144}" type="presParOf" srcId="{AE280D02-41B9-407C-9FBB-BA0C8A05D9E2}" destId="{1DA40B70-80C9-453F-A46D-541CC2141DA9}" srcOrd="0" destOrd="0" presId="urn:microsoft.com/office/officeart/2009/layout/CirclePictureHierarchy"/>
    <dgm:cxn modelId="{EF94E6C6-E9CE-467E-9C6E-1EB1238DC9F8}" type="presParOf" srcId="{AE280D02-41B9-407C-9FBB-BA0C8A05D9E2}" destId="{E8EDE734-98CA-4FD7-AAC6-046EED57B577}" srcOrd="1" destOrd="0" presId="urn:microsoft.com/office/officeart/2009/layout/CirclePictureHierarchy"/>
    <dgm:cxn modelId="{1D420615-4876-4DC8-98FA-A962E1907A6D}" type="presParOf" srcId="{E8EDE734-98CA-4FD7-AAC6-046EED57B577}" destId="{EBB2A300-2341-4A99-9A25-AA6B7D8104E3}" srcOrd="0" destOrd="0" presId="urn:microsoft.com/office/officeart/2009/layout/CirclePictureHierarchy"/>
    <dgm:cxn modelId="{AC20989B-DB37-4024-A46C-EA97635585ED}" type="presParOf" srcId="{EBB2A300-2341-4A99-9A25-AA6B7D8104E3}" destId="{0E6D8F60-CD70-4C83-BC3B-F1D26D8AFD39}" srcOrd="0" destOrd="0" presId="urn:microsoft.com/office/officeart/2009/layout/CirclePictureHierarchy"/>
    <dgm:cxn modelId="{0E806DF0-F7EB-4434-A35C-C52E55743F01}" type="presParOf" srcId="{EBB2A300-2341-4A99-9A25-AA6B7D8104E3}" destId="{DBA335D7-C509-4E47-8456-600EB32DC762}" srcOrd="1" destOrd="0" presId="urn:microsoft.com/office/officeart/2009/layout/CirclePictureHierarchy"/>
    <dgm:cxn modelId="{95C9B3C2-E625-4FA9-84BF-4AFE58102511}" type="presParOf" srcId="{E8EDE734-98CA-4FD7-AAC6-046EED57B577}" destId="{2F2F8172-6E63-46E8-84FB-BD9E635AE9AF}" srcOrd="1" destOrd="0" presId="urn:microsoft.com/office/officeart/2009/layout/CirclePictureHierarchy"/>
    <dgm:cxn modelId="{5644479E-92F4-4F53-84E1-E8DEDFAD136C}" type="presParOf" srcId="{AE280D02-41B9-407C-9FBB-BA0C8A05D9E2}" destId="{4EE4408E-BFE8-4685-A6AE-618AFE3A4C24}" srcOrd="2" destOrd="0" presId="urn:microsoft.com/office/officeart/2009/layout/CirclePictureHierarchy"/>
    <dgm:cxn modelId="{6357E472-7DA8-490D-8AC8-CAFFDA57D0C7}" type="presParOf" srcId="{AE280D02-41B9-407C-9FBB-BA0C8A05D9E2}" destId="{2D194704-8204-4F17-A803-1041090A7F70}" srcOrd="3" destOrd="0" presId="urn:microsoft.com/office/officeart/2009/layout/CirclePictureHierarchy"/>
    <dgm:cxn modelId="{099E6622-A0D4-4C2B-96BE-3763959440B5}" type="presParOf" srcId="{2D194704-8204-4F17-A803-1041090A7F70}" destId="{3DB4440A-CF7A-4A27-962B-08648693FCFB}" srcOrd="0" destOrd="0" presId="urn:microsoft.com/office/officeart/2009/layout/CirclePictureHierarchy"/>
    <dgm:cxn modelId="{A69B5539-521E-4EB2-9516-45A9631EA680}" type="presParOf" srcId="{3DB4440A-CF7A-4A27-962B-08648693FCFB}" destId="{4049CE45-8F9E-4CCE-8CA3-B6A9DE6EFF26}" srcOrd="0" destOrd="0" presId="urn:microsoft.com/office/officeart/2009/layout/CirclePictureHierarchy"/>
    <dgm:cxn modelId="{E92391A6-723F-4BD9-B62D-C83846FC0392}" type="presParOf" srcId="{3DB4440A-CF7A-4A27-962B-08648693FCFB}" destId="{371328AD-0035-415F-AEBA-3D6D37E67DC9}" srcOrd="1" destOrd="0" presId="urn:microsoft.com/office/officeart/2009/layout/CirclePictureHierarchy"/>
    <dgm:cxn modelId="{F47B0469-1B2D-4C88-9C01-F4E71838BBD9}" type="presParOf" srcId="{2D194704-8204-4F17-A803-1041090A7F70}" destId="{E1308E34-B0F7-4C58-AAA6-0B2E48E064A7}" srcOrd="1" destOrd="0" presId="urn:microsoft.com/office/officeart/2009/layout/CirclePictureHierarchy"/>
    <dgm:cxn modelId="{F59941A3-A68D-483D-9D06-92CAC4625C79}" type="presParOf" srcId="{AE280D02-41B9-407C-9FBB-BA0C8A05D9E2}" destId="{F110FBD6-483E-476D-B30B-9050EBBA0244}" srcOrd="4" destOrd="0" presId="urn:microsoft.com/office/officeart/2009/layout/CirclePictureHierarchy"/>
    <dgm:cxn modelId="{D8D994C6-0177-409E-AC91-0D505116B0C9}" type="presParOf" srcId="{AE280D02-41B9-407C-9FBB-BA0C8A05D9E2}" destId="{1244193F-E076-4970-8315-928A1C7EC509}" srcOrd="5" destOrd="0" presId="urn:microsoft.com/office/officeart/2009/layout/CirclePictureHierarchy"/>
    <dgm:cxn modelId="{FB0FA054-C4DE-44D0-BD28-636D172AF95D}" type="presParOf" srcId="{1244193F-E076-4970-8315-928A1C7EC509}" destId="{E68872A2-ABEA-4BEA-A404-761A99F2B8C3}" srcOrd="0" destOrd="0" presId="urn:microsoft.com/office/officeart/2009/layout/CirclePictureHierarchy"/>
    <dgm:cxn modelId="{D4066B5A-0EB6-4BC0-AFD7-275A6C1D40C2}" type="presParOf" srcId="{E68872A2-ABEA-4BEA-A404-761A99F2B8C3}" destId="{FBE91694-C1C7-4047-A88C-539110753C59}" srcOrd="0" destOrd="0" presId="urn:microsoft.com/office/officeart/2009/layout/CirclePictureHierarchy"/>
    <dgm:cxn modelId="{EDA807B7-C85E-4A39-A9DF-C32A40D0E01E}" type="presParOf" srcId="{E68872A2-ABEA-4BEA-A404-761A99F2B8C3}" destId="{B0665FAA-A389-47F3-A0BE-9A8522E6A4F3}" srcOrd="1" destOrd="0" presId="urn:microsoft.com/office/officeart/2009/layout/CirclePictureHierarchy"/>
    <dgm:cxn modelId="{5108B194-4DC3-4F3A-ABB3-0EF4814A8861}" type="presParOf" srcId="{1244193F-E076-4970-8315-928A1C7EC509}" destId="{4CF03D7E-AB10-440E-A4C5-D97B705965AD}" srcOrd="1" destOrd="0" presId="urn:microsoft.com/office/officeart/2009/layout/CirclePictureHierarchy"/>
    <dgm:cxn modelId="{520F0E42-0B4A-476D-988C-8DD6B4BAB331}" type="presParOf" srcId="{AE280D02-41B9-407C-9FBB-BA0C8A05D9E2}" destId="{E56B8666-E2B2-4BFA-8D41-45092DF77A05}" srcOrd="6" destOrd="0" presId="urn:microsoft.com/office/officeart/2009/layout/CirclePictureHierarchy"/>
    <dgm:cxn modelId="{2F0EED86-67A0-4409-A744-AD51023E3494}" type="presParOf" srcId="{AE280D02-41B9-407C-9FBB-BA0C8A05D9E2}" destId="{E79C9FA0-9947-45CC-962B-B4E8AD59DFF4}" srcOrd="7" destOrd="0" presId="urn:microsoft.com/office/officeart/2009/layout/CirclePictureHierarchy"/>
    <dgm:cxn modelId="{F6572C6B-AE86-41A3-A808-10084D8793AA}" type="presParOf" srcId="{E79C9FA0-9947-45CC-962B-B4E8AD59DFF4}" destId="{8A97A937-687A-440C-93FE-2A95F6A28834}" srcOrd="0" destOrd="0" presId="urn:microsoft.com/office/officeart/2009/layout/CirclePictureHierarchy"/>
    <dgm:cxn modelId="{E84DF398-8653-40EA-B5CA-5F6CA6B77EBA}" type="presParOf" srcId="{8A97A937-687A-440C-93FE-2A95F6A28834}" destId="{6A4A96BE-C8B3-45DE-BB25-B7D9C9ADAA44}" srcOrd="0" destOrd="0" presId="urn:microsoft.com/office/officeart/2009/layout/CirclePictureHierarchy"/>
    <dgm:cxn modelId="{09856407-AE0A-449F-842F-282BA6FB168F}" type="presParOf" srcId="{8A97A937-687A-440C-93FE-2A95F6A28834}" destId="{A90E85F6-B102-4E01-A6FE-A768C8DD9C20}" srcOrd="1" destOrd="0" presId="urn:microsoft.com/office/officeart/2009/layout/CirclePictureHierarchy"/>
    <dgm:cxn modelId="{7C08F2ED-01B3-40C9-BB80-904A150C45B4}" type="presParOf" srcId="{E79C9FA0-9947-45CC-962B-B4E8AD59DFF4}" destId="{2922F443-DDD9-408C-A01D-2223DC52CBA5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7D0DCC-2F99-45A8-AE4F-DDB96EE9F46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CEAE2A3-7DB8-4A02-807E-AFD76BCCAA0F}">
      <dgm:prSet/>
      <dgm:spPr/>
      <dgm:t>
        <a:bodyPr/>
        <a:lstStyle/>
        <a:p>
          <a:pPr>
            <a:defRPr b="1"/>
          </a:pPr>
          <a:r>
            <a:rPr lang="en-US" dirty="0"/>
            <a:t>Segmentation Analysis</a:t>
          </a:r>
        </a:p>
      </dgm:t>
    </dgm:pt>
    <dgm:pt modelId="{9BD0AC11-68FD-4FF3-9D03-46B638EA1B65}" type="parTrans" cxnId="{E99D3632-C35B-4CCF-8375-3D71EA8AAB1B}">
      <dgm:prSet/>
      <dgm:spPr/>
      <dgm:t>
        <a:bodyPr/>
        <a:lstStyle/>
        <a:p>
          <a:endParaRPr lang="en-US"/>
        </a:p>
      </dgm:t>
    </dgm:pt>
    <dgm:pt modelId="{8613F76A-9DCE-4319-AD68-790167B8DE23}" type="sibTrans" cxnId="{E99D3632-C35B-4CCF-8375-3D71EA8AAB1B}">
      <dgm:prSet/>
      <dgm:spPr/>
      <dgm:t>
        <a:bodyPr/>
        <a:lstStyle/>
        <a:p>
          <a:endParaRPr lang="en-US"/>
        </a:p>
      </dgm:t>
    </dgm:pt>
    <dgm:pt modelId="{C6C0B169-E4F3-4D5E-A599-ABCDBB2E118E}">
      <dgm:prSet/>
      <dgm:spPr/>
      <dgm:t>
        <a:bodyPr/>
        <a:lstStyle/>
        <a:p>
          <a:r>
            <a:rPr lang="en-US" b="0" i="0"/>
            <a:t>Are there identifiable patterns or clusters within the customer data that provide insights into tailoring marketing strategies for specific customer groups?</a:t>
          </a:r>
          <a:endParaRPr lang="en-US"/>
        </a:p>
      </dgm:t>
    </dgm:pt>
    <dgm:pt modelId="{A2F8B665-8CA2-4D22-B6DC-18E61D86FDCC}" type="parTrans" cxnId="{4D7CCF38-9D90-4991-88AC-D80D28A6BFE8}">
      <dgm:prSet/>
      <dgm:spPr/>
      <dgm:t>
        <a:bodyPr/>
        <a:lstStyle/>
        <a:p>
          <a:endParaRPr lang="en-US"/>
        </a:p>
      </dgm:t>
    </dgm:pt>
    <dgm:pt modelId="{F6C3743B-F75D-4D87-A90E-3153B32C361D}" type="sibTrans" cxnId="{4D7CCF38-9D90-4991-88AC-D80D28A6BFE8}">
      <dgm:prSet/>
      <dgm:spPr/>
      <dgm:t>
        <a:bodyPr/>
        <a:lstStyle/>
        <a:p>
          <a:endParaRPr lang="en-US"/>
        </a:p>
      </dgm:t>
    </dgm:pt>
    <dgm:pt modelId="{D6425240-1F35-4EB4-AA38-929657523786}">
      <dgm:prSet/>
      <dgm:spPr/>
      <dgm:t>
        <a:bodyPr/>
        <a:lstStyle/>
        <a:p>
          <a:pPr>
            <a:defRPr b="1"/>
          </a:pPr>
          <a:r>
            <a:rPr lang="en-US"/>
            <a:t>Classification Analysis</a:t>
          </a:r>
        </a:p>
      </dgm:t>
    </dgm:pt>
    <dgm:pt modelId="{AC3A19E3-FD36-423C-8E6C-A65857035771}" type="parTrans" cxnId="{D1DB009B-D1F8-45D9-949B-77ADDA2EE020}">
      <dgm:prSet/>
      <dgm:spPr/>
      <dgm:t>
        <a:bodyPr/>
        <a:lstStyle/>
        <a:p>
          <a:endParaRPr lang="en-US"/>
        </a:p>
      </dgm:t>
    </dgm:pt>
    <dgm:pt modelId="{63E83FDE-E3DE-4D22-BEEB-9EBC77B02BAD}" type="sibTrans" cxnId="{D1DB009B-D1F8-45D9-949B-77ADDA2EE020}">
      <dgm:prSet/>
      <dgm:spPr/>
      <dgm:t>
        <a:bodyPr/>
        <a:lstStyle/>
        <a:p>
          <a:endParaRPr lang="en-US"/>
        </a:p>
      </dgm:t>
    </dgm:pt>
    <dgm:pt modelId="{4BDEBFAF-E5DF-4888-880A-651DF34521CC}">
      <dgm:prSet/>
      <dgm:spPr/>
      <dgm:t>
        <a:bodyPr/>
        <a:lstStyle/>
        <a:p>
          <a:r>
            <a:rPr lang="en-US" b="0" i="0"/>
            <a:t>How accurately can we predict the classification or segment to which a customer belongs based on their attributes and historical behavior?</a:t>
          </a:r>
          <a:endParaRPr lang="en-US"/>
        </a:p>
      </dgm:t>
    </dgm:pt>
    <dgm:pt modelId="{D79D3BD0-37AF-4979-9ABF-656A5EAFA6DF}" type="parTrans" cxnId="{9157701A-9537-4E08-ADE1-BEDCFBFE2E94}">
      <dgm:prSet/>
      <dgm:spPr/>
      <dgm:t>
        <a:bodyPr/>
        <a:lstStyle/>
        <a:p>
          <a:endParaRPr lang="en-US"/>
        </a:p>
      </dgm:t>
    </dgm:pt>
    <dgm:pt modelId="{DC37AC5F-F8F0-4080-A18B-F6A72D9C6189}" type="sibTrans" cxnId="{9157701A-9537-4E08-ADE1-BEDCFBFE2E94}">
      <dgm:prSet/>
      <dgm:spPr/>
      <dgm:t>
        <a:bodyPr/>
        <a:lstStyle/>
        <a:p>
          <a:endParaRPr lang="en-US"/>
        </a:p>
      </dgm:t>
    </dgm:pt>
    <dgm:pt modelId="{E73A9A06-CBE9-46D0-9EB1-8F718A76EEC5}" type="pres">
      <dgm:prSet presAssocID="{957D0DCC-2F99-45A8-AE4F-DDB96EE9F468}" presName="root" presStyleCnt="0">
        <dgm:presLayoutVars>
          <dgm:dir/>
          <dgm:resizeHandles val="exact"/>
        </dgm:presLayoutVars>
      </dgm:prSet>
      <dgm:spPr/>
    </dgm:pt>
    <dgm:pt modelId="{FD591BBF-E45E-4B2F-94D0-5AE940FC448C}" type="pres">
      <dgm:prSet presAssocID="{5CEAE2A3-7DB8-4A02-807E-AFD76BCCAA0F}" presName="compNode" presStyleCnt="0"/>
      <dgm:spPr/>
    </dgm:pt>
    <dgm:pt modelId="{EE4AD966-A6DE-4F58-9FFF-34CBB42AA3E7}" type="pres">
      <dgm:prSet presAssocID="{5CEAE2A3-7DB8-4A02-807E-AFD76BCCAA0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69274B9-660D-45FE-8744-01DA899D9096}" type="pres">
      <dgm:prSet presAssocID="{5CEAE2A3-7DB8-4A02-807E-AFD76BCCAA0F}" presName="iconSpace" presStyleCnt="0"/>
      <dgm:spPr/>
    </dgm:pt>
    <dgm:pt modelId="{6F21AEDC-E85D-4EC5-8DFC-7365A43E9919}" type="pres">
      <dgm:prSet presAssocID="{5CEAE2A3-7DB8-4A02-807E-AFD76BCCAA0F}" presName="parTx" presStyleLbl="revTx" presStyleIdx="0" presStyleCnt="4">
        <dgm:presLayoutVars>
          <dgm:chMax val="0"/>
          <dgm:chPref val="0"/>
        </dgm:presLayoutVars>
      </dgm:prSet>
      <dgm:spPr/>
    </dgm:pt>
    <dgm:pt modelId="{861D533B-F6C6-454A-8D6E-5FDA0AF33F1B}" type="pres">
      <dgm:prSet presAssocID="{5CEAE2A3-7DB8-4A02-807E-AFD76BCCAA0F}" presName="txSpace" presStyleCnt="0"/>
      <dgm:spPr/>
    </dgm:pt>
    <dgm:pt modelId="{C3A68FF9-9B34-4B58-ACB0-DC5E49A8455A}" type="pres">
      <dgm:prSet presAssocID="{5CEAE2A3-7DB8-4A02-807E-AFD76BCCAA0F}" presName="desTx" presStyleLbl="revTx" presStyleIdx="1" presStyleCnt="4">
        <dgm:presLayoutVars/>
      </dgm:prSet>
      <dgm:spPr/>
    </dgm:pt>
    <dgm:pt modelId="{421A51EB-2E06-4F2A-8864-D41868AEA256}" type="pres">
      <dgm:prSet presAssocID="{8613F76A-9DCE-4319-AD68-790167B8DE23}" presName="sibTrans" presStyleCnt="0"/>
      <dgm:spPr/>
    </dgm:pt>
    <dgm:pt modelId="{56C87408-5DE0-4B45-8435-C63D41AB790C}" type="pres">
      <dgm:prSet presAssocID="{D6425240-1F35-4EB4-AA38-929657523786}" presName="compNode" presStyleCnt="0"/>
      <dgm:spPr/>
    </dgm:pt>
    <dgm:pt modelId="{CF7E076C-981F-45F6-9D0E-0367A64F3B64}" type="pres">
      <dgm:prSet presAssocID="{D6425240-1F35-4EB4-AA38-92965752378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B19DAFE3-7D0B-45B3-81D3-DE99296981EB}" type="pres">
      <dgm:prSet presAssocID="{D6425240-1F35-4EB4-AA38-929657523786}" presName="iconSpace" presStyleCnt="0"/>
      <dgm:spPr/>
    </dgm:pt>
    <dgm:pt modelId="{4A1AFB56-59AF-454F-BE26-6A371584EA34}" type="pres">
      <dgm:prSet presAssocID="{D6425240-1F35-4EB4-AA38-929657523786}" presName="parTx" presStyleLbl="revTx" presStyleIdx="2" presStyleCnt="4">
        <dgm:presLayoutVars>
          <dgm:chMax val="0"/>
          <dgm:chPref val="0"/>
        </dgm:presLayoutVars>
      </dgm:prSet>
      <dgm:spPr/>
    </dgm:pt>
    <dgm:pt modelId="{5B2F664F-B8F0-4807-8064-F55B4DAE1EAE}" type="pres">
      <dgm:prSet presAssocID="{D6425240-1F35-4EB4-AA38-929657523786}" presName="txSpace" presStyleCnt="0"/>
      <dgm:spPr/>
    </dgm:pt>
    <dgm:pt modelId="{5574B121-B502-473B-A98A-B121F8F0CAA5}" type="pres">
      <dgm:prSet presAssocID="{D6425240-1F35-4EB4-AA38-929657523786}" presName="desTx" presStyleLbl="revTx" presStyleIdx="3" presStyleCnt="4">
        <dgm:presLayoutVars/>
      </dgm:prSet>
      <dgm:spPr/>
    </dgm:pt>
  </dgm:ptLst>
  <dgm:cxnLst>
    <dgm:cxn modelId="{9157701A-9537-4E08-ADE1-BEDCFBFE2E94}" srcId="{D6425240-1F35-4EB4-AA38-929657523786}" destId="{4BDEBFAF-E5DF-4888-880A-651DF34521CC}" srcOrd="0" destOrd="0" parTransId="{D79D3BD0-37AF-4979-9ABF-656A5EAFA6DF}" sibTransId="{DC37AC5F-F8F0-4080-A18B-F6A72D9C6189}"/>
    <dgm:cxn modelId="{E99D3632-C35B-4CCF-8375-3D71EA8AAB1B}" srcId="{957D0DCC-2F99-45A8-AE4F-DDB96EE9F468}" destId="{5CEAE2A3-7DB8-4A02-807E-AFD76BCCAA0F}" srcOrd="0" destOrd="0" parTransId="{9BD0AC11-68FD-4FF3-9D03-46B638EA1B65}" sibTransId="{8613F76A-9DCE-4319-AD68-790167B8DE23}"/>
    <dgm:cxn modelId="{4D7CCF38-9D90-4991-88AC-D80D28A6BFE8}" srcId="{5CEAE2A3-7DB8-4A02-807E-AFD76BCCAA0F}" destId="{C6C0B169-E4F3-4D5E-A599-ABCDBB2E118E}" srcOrd="0" destOrd="0" parTransId="{A2F8B665-8CA2-4D22-B6DC-18E61D86FDCC}" sibTransId="{F6C3743B-F75D-4D87-A90E-3153B32C361D}"/>
    <dgm:cxn modelId="{E9AEAC80-F182-4E4C-8F8A-9F80FD43D45D}" type="presOf" srcId="{C6C0B169-E4F3-4D5E-A599-ABCDBB2E118E}" destId="{C3A68FF9-9B34-4B58-ACB0-DC5E49A8455A}" srcOrd="0" destOrd="0" presId="urn:microsoft.com/office/officeart/2018/5/layout/CenteredIconLabelDescriptionList"/>
    <dgm:cxn modelId="{D1DB009B-D1F8-45D9-949B-77ADDA2EE020}" srcId="{957D0DCC-2F99-45A8-AE4F-DDB96EE9F468}" destId="{D6425240-1F35-4EB4-AA38-929657523786}" srcOrd="1" destOrd="0" parTransId="{AC3A19E3-FD36-423C-8E6C-A65857035771}" sibTransId="{63E83FDE-E3DE-4D22-BEEB-9EBC77B02BAD}"/>
    <dgm:cxn modelId="{6147CCAA-BD80-4370-8728-F13DAF004388}" type="presOf" srcId="{D6425240-1F35-4EB4-AA38-929657523786}" destId="{4A1AFB56-59AF-454F-BE26-6A371584EA34}" srcOrd="0" destOrd="0" presId="urn:microsoft.com/office/officeart/2018/5/layout/CenteredIconLabelDescriptionList"/>
    <dgm:cxn modelId="{8B734CC0-49D4-4E24-8F16-2BC657CF3303}" type="presOf" srcId="{5CEAE2A3-7DB8-4A02-807E-AFD76BCCAA0F}" destId="{6F21AEDC-E85D-4EC5-8DFC-7365A43E9919}" srcOrd="0" destOrd="0" presId="urn:microsoft.com/office/officeart/2018/5/layout/CenteredIconLabelDescriptionList"/>
    <dgm:cxn modelId="{0734DFEA-BECD-4DDD-A7AF-6D971A8355F0}" type="presOf" srcId="{4BDEBFAF-E5DF-4888-880A-651DF34521CC}" destId="{5574B121-B502-473B-A98A-B121F8F0CAA5}" srcOrd="0" destOrd="0" presId="urn:microsoft.com/office/officeart/2018/5/layout/CenteredIconLabelDescriptionList"/>
    <dgm:cxn modelId="{2424BEF9-17B3-49E4-B9E7-A9926202BF0E}" type="presOf" srcId="{957D0DCC-2F99-45A8-AE4F-DDB96EE9F468}" destId="{E73A9A06-CBE9-46D0-9EB1-8F718A76EEC5}" srcOrd="0" destOrd="0" presId="urn:microsoft.com/office/officeart/2018/5/layout/CenteredIconLabelDescriptionList"/>
    <dgm:cxn modelId="{BAF5D373-E073-4C68-AC23-B851847D5B7A}" type="presParOf" srcId="{E73A9A06-CBE9-46D0-9EB1-8F718A76EEC5}" destId="{FD591BBF-E45E-4B2F-94D0-5AE940FC448C}" srcOrd="0" destOrd="0" presId="urn:microsoft.com/office/officeart/2018/5/layout/CenteredIconLabelDescriptionList"/>
    <dgm:cxn modelId="{C8F73FC8-3E63-44D2-AE26-D1A0BB700963}" type="presParOf" srcId="{FD591BBF-E45E-4B2F-94D0-5AE940FC448C}" destId="{EE4AD966-A6DE-4F58-9FFF-34CBB42AA3E7}" srcOrd="0" destOrd="0" presId="urn:microsoft.com/office/officeart/2018/5/layout/CenteredIconLabelDescriptionList"/>
    <dgm:cxn modelId="{6A3AA283-3E4C-4C5F-AC57-D207AABD1348}" type="presParOf" srcId="{FD591BBF-E45E-4B2F-94D0-5AE940FC448C}" destId="{969274B9-660D-45FE-8744-01DA899D9096}" srcOrd="1" destOrd="0" presId="urn:microsoft.com/office/officeart/2018/5/layout/CenteredIconLabelDescriptionList"/>
    <dgm:cxn modelId="{AC4A9AF1-D532-4F57-9E67-A1DF0E7765FA}" type="presParOf" srcId="{FD591BBF-E45E-4B2F-94D0-5AE940FC448C}" destId="{6F21AEDC-E85D-4EC5-8DFC-7365A43E9919}" srcOrd="2" destOrd="0" presId="urn:microsoft.com/office/officeart/2018/5/layout/CenteredIconLabelDescriptionList"/>
    <dgm:cxn modelId="{120852F9-C208-44D4-9114-CE58A88E614A}" type="presParOf" srcId="{FD591BBF-E45E-4B2F-94D0-5AE940FC448C}" destId="{861D533B-F6C6-454A-8D6E-5FDA0AF33F1B}" srcOrd="3" destOrd="0" presId="urn:microsoft.com/office/officeart/2018/5/layout/CenteredIconLabelDescriptionList"/>
    <dgm:cxn modelId="{2290B30A-9D1A-4CC2-96D8-0563C63F2FA3}" type="presParOf" srcId="{FD591BBF-E45E-4B2F-94D0-5AE940FC448C}" destId="{C3A68FF9-9B34-4B58-ACB0-DC5E49A8455A}" srcOrd="4" destOrd="0" presId="urn:microsoft.com/office/officeart/2018/5/layout/CenteredIconLabelDescriptionList"/>
    <dgm:cxn modelId="{EAC33DF0-0F15-4233-91C4-8CECB6EEDCC1}" type="presParOf" srcId="{E73A9A06-CBE9-46D0-9EB1-8F718A76EEC5}" destId="{421A51EB-2E06-4F2A-8864-D41868AEA256}" srcOrd="1" destOrd="0" presId="urn:microsoft.com/office/officeart/2018/5/layout/CenteredIconLabelDescriptionList"/>
    <dgm:cxn modelId="{E18C077E-C488-4C67-8A43-BC386942B404}" type="presParOf" srcId="{E73A9A06-CBE9-46D0-9EB1-8F718A76EEC5}" destId="{56C87408-5DE0-4B45-8435-C63D41AB790C}" srcOrd="2" destOrd="0" presId="urn:microsoft.com/office/officeart/2018/5/layout/CenteredIconLabelDescriptionList"/>
    <dgm:cxn modelId="{4316EDE7-B203-42E6-B54B-E560C6B60C77}" type="presParOf" srcId="{56C87408-5DE0-4B45-8435-C63D41AB790C}" destId="{CF7E076C-981F-45F6-9D0E-0367A64F3B64}" srcOrd="0" destOrd="0" presId="urn:microsoft.com/office/officeart/2018/5/layout/CenteredIconLabelDescriptionList"/>
    <dgm:cxn modelId="{3E365B05-D295-47D7-ABCD-992B1343F6E2}" type="presParOf" srcId="{56C87408-5DE0-4B45-8435-C63D41AB790C}" destId="{B19DAFE3-7D0B-45B3-81D3-DE99296981EB}" srcOrd="1" destOrd="0" presId="urn:microsoft.com/office/officeart/2018/5/layout/CenteredIconLabelDescriptionList"/>
    <dgm:cxn modelId="{7CC4AA73-31A3-4BC1-91C9-0E969FDF1FC8}" type="presParOf" srcId="{56C87408-5DE0-4B45-8435-C63D41AB790C}" destId="{4A1AFB56-59AF-454F-BE26-6A371584EA34}" srcOrd="2" destOrd="0" presId="urn:microsoft.com/office/officeart/2018/5/layout/CenteredIconLabelDescriptionList"/>
    <dgm:cxn modelId="{D19BE2DD-E7CD-435D-88A1-611379712D9C}" type="presParOf" srcId="{56C87408-5DE0-4B45-8435-C63D41AB790C}" destId="{5B2F664F-B8F0-4807-8064-F55B4DAE1EAE}" srcOrd="3" destOrd="0" presId="urn:microsoft.com/office/officeart/2018/5/layout/CenteredIconLabelDescriptionList"/>
    <dgm:cxn modelId="{E2C7DDEE-34BD-476B-904A-9B92380BA812}" type="presParOf" srcId="{56C87408-5DE0-4B45-8435-C63D41AB790C}" destId="{5574B121-B502-473B-A98A-B121F8F0CAA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81DD9F-C39A-45AD-8358-B93CC236E1CD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1F7A74A-7D38-4333-84D6-A00E730F52A8}">
      <dgm:prSet/>
      <dgm:spPr/>
      <dgm:t>
        <a:bodyPr/>
        <a:lstStyle/>
        <a:p>
          <a:r>
            <a:rPr lang="en-US" dirty="0"/>
            <a:t>Data Preprocessing</a:t>
          </a:r>
        </a:p>
      </dgm:t>
    </dgm:pt>
    <dgm:pt modelId="{EF0FDF35-0DEF-41DE-8CAB-62172676C153}" type="parTrans" cxnId="{75B6A11B-7A04-48A3-9CB1-DCF3AE51186D}">
      <dgm:prSet/>
      <dgm:spPr/>
      <dgm:t>
        <a:bodyPr/>
        <a:lstStyle/>
        <a:p>
          <a:endParaRPr lang="en-US"/>
        </a:p>
      </dgm:t>
    </dgm:pt>
    <dgm:pt modelId="{B8095593-434C-479F-B127-597C4CBBC74E}" type="sibTrans" cxnId="{75B6A11B-7A04-48A3-9CB1-DCF3AE51186D}">
      <dgm:prSet/>
      <dgm:spPr/>
      <dgm:t>
        <a:bodyPr/>
        <a:lstStyle/>
        <a:p>
          <a:endParaRPr lang="en-US"/>
        </a:p>
      </dgm:t>
    </dgm:pt>
    <dgm:pt modelId="{9E00B013-12D8-4FA7-AE6C-4A8F07D9C6CF}">
      <dgm:prSet/>
      <dgm:spPr/>
      <dgm:t>
        <a:bodyPr/>
        <a:lstStyle/>
        <a:p>
          <a:r>
            <a:rPr lang="en-US" b="0" i="0" dirty="0"/>
            <a:t>Employing Support Vector Classification (SVC) with One-Vs-Rest (</a:t>
          </a:r>
          <a:r>
            <a:rPr lang="en-US" b="0" i="0" dirty="0" err="1"/>
            <a:t>ovr</a:t>
          </a:r>
          <a:r>
            <a:rPr lang="en-US" b="0" i="0" dirty="0"/>
            <a:t>) strategy</a:t>
          </a:r>
          <a:endParaRPr lang="en-US" dirty="0"/>
        </a:p>
      </dgm:t>
    </dgm:pt>
    <dgm:pt modelId="{F236BE70-81EA-4045-9675-6F07109A06B4}" type="parTrans" cxnId="{D2D67790-F036-4BA7-82A8-A5FFB1FB3B6F}">
      <dgm:prSet/>
      <dgm:spPr/>
      <dgm:t>
        <a:bodyPr/>
        <a:lstStyle/>
        <a:p>
          <a:endParaRPr lang="en-US"/>
        </a:p>
      </dgm:t>
    </dgm:pt>
    <dgm:pt modelId="{C839122E-1E86-4769-AF3E-801CABB8CCC4}" type="sibTrans" cxnId="{D2D67790-F036-4BA7-82A8-A5FFB1FB3B6F}">
      <dgm:prSet/>
      <dgm:spPr/>
      <dgm:t>
        <a:bodyPr/>
        <a:lstStyle/>
        <a:p>
          <a:endParaRPr lang="en-US"/>
        </a:p>
      </dgm:t>
    </dgm:pt>
    <dgm:pt modelId="{638015BB-9729-4713-A122-BC0DF5E537AC}">
      <dgm:prSet/>
      <dgm:spPr/>
      <dgm:t>
        <a:bodyPr/>
        <a:lstStyle/>
        <a:p>
          <a:r>
            <a:rPr lang="en-US" b="0" i="0" dirty="0"/>
            <a:t>Handling Null Values</a:t>
          </a:r>
          <a:endParaRPr lang="en-US" dirty="0"/>
        </a:p>
      </dgm:t>
    </dgm:pt>
    <dgm:pt modelId="{930BD7D9-F394-4231-8703-AE9DA2B95909}" type="sibTrans" cxnId="{82978FD5-85E0-440F-97A7-93EF2330EBA1}">
      <dgm:prSet/>
      <dgm:spPr/>
      <dgm:t>
        <a:bodyPr/>
        <a:lstStyle/>
        <a:p>
          <a:endParaRPr lang="en-US"/>
        </a:p>
      </dgm:t>
    </dgm:pt>
    <dgm:pt modelId="{3EBDE764-C160-4E3D-9ED7-D443B6530623}" type="parTrans" cxnId="{82978FD5-85E0-440F-97A7-93EF2330EBA1}">
      <dgm:prSet/>
      <dgm:spPr/>
      <dgm:t>
        <a:bodyPr/>
        <a:lstStyle/>
        <a:p>
          <a:endParaRPr lang="en-US"/>
        </a:p>
      </dgm:t>
    </dgm:pt>
    <dgm:pt modelId="{18E0BFF5-C428-4410-9701-DC354D0C39DF}">
      <dgm:prSet/>
      <dgm:spPr/>
      <dgm:t>
        <a:bodyPr/>
        <a:lstStyle/>
        <a:p>
          <a:r>
            <a:rPr lang="en-US" dirty="0"/>
            <a:t>RFM Analysis</a:t>
          </a:r>
        </a:p>
      </dgm:t>
    </dgm:pt>
    <dgm:pt modelId="{723E5870-0654-4FA5-BE1B-9B422BA7E97B}" type="sibTrans" cxnId="{7AC27D59-2A0C-4CFF-AD09-D31B7494B725}">
      <dgm:prSet/>
      <dgm:spPr/>
      <dgm:t>
        <a:bodyPr/>
        <a:lstStyle/>
        <a:p>
          <a:endParaRPr lang="en-US"/>
        </a:p>
      </dgm:t>
    </dgm:pt>
    <dgm:pt modelId="{D751299D-1FAD-485D-8B96-D58731D23E73}" type="parTrans" cxnId="{7AC27D59-2A0C-4CFF-AD09-D31B7494B725}">
      <dgm:prSet/>
      <dgm:spPr/>
      <dgm:t>
        <a:bodyPr/>
        <a:lstStyle/>
        <a:p>
          <a:endParaRPr lang="en-US"/>
        </a:p>
      </dgm:t>
    </dgm:pt>
    <dgm:pt modelId="{5F7BC394-864F-4440-ABE2-7DAAF2357FED}">
      <dgm:prSet/>
      <dgm:spPr/>
      <dgm:t>
        <a:bodyPr/>
        <a:lstStyle/>
        <a:p>
          <a:r>
            <a:rPr lang="en-US" b="0" i="0" dirty="0"/>
            <a:t>Computing RFM Scores using Recency, Frequency, and Monetary metrics</a:t>
          </a:r>
          <a:endParaRPr lang="en-US" dirty="0"/>
        </a:p>
      </dgm:t>
    </dgm:pt>
    <dgm:pt modelId="{DE4F1FB3-3FA6-40D7-B357-D9029FA0ECDA}" type="sibTrans" cxnId="{D7503635-6E74-466D-A49C-4DCB5C43E23D}">
      <dgm:prSet/>
      <dgm:spPr/>
      <dgm:t>
        <a:bodyPr/>
        <a:lstStyle/>
        <a:p>
          <a:endParaRPr lang="en-US"/>
        </a:p>
      </dgm:t>
    </dgm:pt>
    <dgm:pt modelId="{E5D97822-6F0E-4EDA-8BD9-F42CEF997064}" type="parTrans" cxnId="{D7503635-6E74-466D-A49C-4DCB5C43E23D}">
      <dgm:prSet/>
      <dgm:spPr/>
      <dgm:t>
        <a:bodyPr/>
        <a:lstStyle/>
        <a:p>
          <a:endParaRPr lang="en-US"/>
        </a:p>
      </dgm:t>
    </dgm:pt>
    <dgm:pt modelId="{89B6636C-A8B5-48C5-99E6-4282E3F5FFB9}">
      <dgm:prSet/>
      <dgm:spPr/>
      <dgm:t>
        <a:bodyPr/>
        <a:lstStyle/>
        <a:p>
          <a:r>
            <a:rPr lang="en-US" dirty="0"/>
            <a:t>Clustering</a:t>
          </a:r>
        </a:p>
      </dgm:t>
    </dgm:pt>
    <dgm:pt modelId="{BBEE649C-B776-4749-A244-153C6E6080B5}" type="sibTrans" cxnId="{CF33F30E-0FB0-4369-8701-DA195A765EF6}">
      <dgm:prSet/>
      <dgm:spPr/>
      <dgm:t>
        <a:bodyPr/>
        <a:lstStyle/>
        <a:p>
          <a:endParaRPr lang="en-US"/>
        </a:p>
      </dgm:t>
    </dgm:pt>
    <dgm:pt modelId="{5E1A21C8-6335-4468-B605-6E5A2F1167CE}" type="parTrans" cxnId="{CF33F30E-0FB0-4369-8701-DA195A765EF6}">
      <dgm:prSet/>
      <dgm:spPr/>
      <dgm:t>
        <a:bodyPr/>
        <a:lstStyle/>
        <a:p>
          <a:endParaRPr lang="en-US"/>
        </a:p>
      </dgm:t>
    </dgm:pt>
    <dgm:pt modelId="{ABE7AAE0-0B5B-46D1-B49D-C7D276F6A48A}">
      <dgm:prSet/>
      <dgm:spPr/>
      <dgm:t>
        <a:bodyPr/>
        <a:lstStyle/>
        <a:p>
          <a:r>
            <a:rPr lang="en-US" b="0" i="0" dirty="0"/>
            <a:t>Applying K-means Clustering</a:t>
          </a:r>
          <a:endParaRPr lang="en-US" dirty="0"/>
        </a:p>
      </dgm:t>
    </dgm:pt>
    <dgm:pt modelId="{62EA01B4-D6E6-45AA-8084-154A4149A2EC}" type="sibTrans" cxnId="{02B2CCA9-DD66-40C3-ADF2-966BD1B09C37}">
      <dgm:prSet/>
      <dgm:spPr/>
      <dgm:t>
        <a:bodyPr/>
        <a:lstStyle/>
        <a:p>
          <a:endParaRPr lang="en-US"/>
        </a:p>
      </dgm:t>
    </dgm:pt>
    <dgm:pt modelId="{E15CBABF-9CF3-45D3-9119-8B2CFC8524AB}" type="parTrans" cxnId="{02B2CCA9-DD66-40C3-ADF2-966BD1B09C37}">
      <dgm:prSet/>
      <dgm:spPr/>
      <dgm:t>
        <a:bodyPr/>
        <a:lstStyle/>
        <a:p>
          <a:endParaRPr lang="en-US"/>
        </a:p>
      </dgm:t>
    </dgm:pt>
    <dgm:pt modelId="{AA855FC8-0C93-4C85-A349-6E1A5F0AEC0D}">
      <dgm:prSet/>
      <dgm:spPr/>
      <dgm:t>
        <a:bodyPr/>
        <a:lstStyle/>
        <a:p>
          <a:r>
            <a:rPr lang="en-US" dirty="0"/>
            <a:t>Classification</a:t>
          </a:r>
        </a:p>
      </dgm:t>
    </dgm:pt>
    <dgm:pt modelId="{E44F3D24-3C63-46CC-BBD1-BBEE454CCC88}" type="sibTrans" cxnId="{35BFA3F8-4234-4121-BFEC-F5F4DECA4A0D}">
      <dgm:prSet/>
      <dgm:spPr/>
      <dgm:t>
        <a:bodyPr/>
        <a:lstStyle/>
        <a:p>
          <a:endParaRPr lang="en-US"/>
        </a:p>
      </dgm:t>
    </dgm:pt>
    <dgm:pt modelId="{51E62BA1-EB21-410A-A520-2AE1CB523906}" type="parTrans" cxnId="{35BFA3F8-4234-4121-BFEC-F5F4DECA4A0D}">
      <dgm:prSet/>
      <dgm:spPr/>
      <dgm:t>
        <a:bodyPr/>
        <a:lstStyle/>
        <a:p>
          <a:endParaRPr lang="en-US"/>
        </a:p>
      </dgm:t>
    </dgm:pt>
    <dgm:pt modelId="{A098A455-0386-40FD-9F61-5D2C02A187A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Identifying Outliers</a:t>
          </a:r>
        </a:p>
      </dgm:t>
    </dgm:pt>
    <dgm:pt modelId="{BFE06815-6E4D-4172-AB2B-29A4AB9F2301}" type="parTrans" cxnId="{3D7A5A1D-5E91-4402-9F46-F20F5D52AA51}">
      <dgm:prSet/>
      <dgm:spPr/>
      <dgm:t>
        <a:bodyPr/>
        <a:lstStyle/>
        <a:p>
          <a:endParaRPr lang="en-US"/>
        </a:p>
      </dgm:t>
    </dgm:pt>
    <dgm:pt modelId="{48F7D76A-787D-413D-B1FB-FCE960116681}" type="sibTrans" cxnId="{3D7A5A1D-5E91-4402-9F46-F20F5D52AA51}">
      <dgm:prSet/>
      <dgm:spPr/>
      <dgm:t>
        <a:bodyPr/>
        <a:lstStyle/>
        <a:p>
          <a:endParaRPr lang="en-US"/>
        </a:p>
      </dgm:t>
    </dgm:pt>
    <dgm:pt modelId="{C14AA6BC-3A7F-4EE5-AF6D-F1FF60C85AF1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Transforming Features</a:t>
          </a:r>
        </a:p>
      </dgm:t>
    </dgm:pt>
    <dgm:pt modelId="{752065CE-6F7B-4473-8E82-12AC001D487F}" type="parTrans" cxnId="{46FCCE0B-1E6A-4273-891F-51E7FC61739D}">
      <dgm:prSet/>
      <dgm:spPr/>
      <dgm:t>
        <a:bodyPr/>
        <a:lstStyle/>
        <a:p>
          <a:endParaRPr lang="en-US"/>
        </a:p>
      </dgm:t>
    </dgm:pt>
    <dgm:pt modelId="{AD4652A1-9010-4570-A025-2380709A830F}" type="sibTrans" cxnId="{46FCCE0B-1E6A-4273-891F-51E7FC61739D}">
      <dgm:prSet/>
      <dgm:spPr/>
      <dgm:t>
        <a:bodyPr/>
        <a:lstStyle/>
        <a:p>
          <a:endParaRPr lang="en-US"/>
        </a:p>
      </dgm:t>
    </dgm:pt>
    <dgm:pt modelId="{31751FA2-7C44-436E-A729-9FE4E81F67B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Removing Unnecessary Columns</a:t>
          </a:r>
        </a:p>
      </dgm:t>
    </dgm:pt>
    <dgm:pt modelId="{C8767CED-39D3-4C23-AE93-85130D2A025B}" type="parTrans" cxnId="{B2AE35E4-3052-4AEA-925A-ABE89416B7A8}">
      <dgm:prSet/>
      <dgm:spPr/>
      <dgm:t>
        <a:bodyPr/>
        <a:lstStyle/>
        <a:p>
          <a:endParaRPr lang="en-US"/>
        </a:p>
      </dgm:t>
    </dgm:pt>
    <dgm:pt modelId="{8C436AED-B4E4-4756-8202-C6F639992ABE}" type="sibTrans" cxnId="{B2AE35E4-3052-4AEA-925A-ABE89416B7A8}">
      <dgm:prSet/>
      <dgm:spPr/>
      <dgm:t>
        <a:bodyPr/>
        <a:lstStyle/>
        <a:p>
          <a:endParaRPr lang="en-US"/>
        </a:p>
      </dgm:t>
    </dgm:pt>
    <dgm:pt modelId="{AD7825B4-9B24-4BFB-82A1-B241CDB3BFD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Analyzing Clusters with Scatter Plots and Box Plots</a:t>
          </a:r>
        </a:p>
      </dgm:t>
    </dgm:pt>
    <dgm:pt modelId="{E301D7CE-258C-499F-9190-41C3C95F41FF}" type="parTrans" cxnId="{3DA8DB49-2AB0-4DA4-9652-3DF581E4F243}">
      <dgm:prSet/>
      <dgm:spPr/>
      <dgm:t>
        <a:bodyPr/>
        <a:lstStyle/>
        <a:p>
          <a:endParaRPr lang="en-US"/>
        </a:p>
      </dgm:t>
    </dgm:pt>
    <dgm:pt modelId="{F02BE71B-6404-4D33-BD88-1CCEEF9425F2}" type="sibTrans" cxnId="{3DA8DB49-2AB0-4DA4-9652-3DF581E4F243}">
      <dgm:prSet/>
      <dgm:spPr/>
      <dgm:t>
        <a:bodyPr/>
        <a:lstStyle/>
        <a:p>
          <a:endParaRPr lang="en-US"/>
        </a:p>
      </dgm:t>
    </dgm:pt>
    <dgm:pt modelId="{1BAE434A-D42C-49C2-BCB3-19C2416C93A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Segmenting Customers based on Clustering Results</a:t>
          </a:r>
        </a:p>
      </dgm:t>
    </dgm:pt>
    <dgm:pt modelId="{2177BFDE-0AC6-4DDF-B5A3-C546C040E197}" type="parTrans" cxnId="{C8161D12-EEF5-4B15-8928-9D9230C4E725}">
      <dgm:prSet/>
      <dgm:spPr/>
      <dgm:t>
        <a:bodyPr/>
        <a:lstStyle/>
        <a:p>
          <a:endParaRPr lang="en-US"/>
        </a:p>
      </dgm:t>
    </dgm:pt>
    <dgm:pt modelId="{9853F961-7F93-4A62-A31E-AE09681BD9E8}" type="sibTrans" cxnId="{C8161D12-EEF5-4B15-8928-9D9230C4E725}">
      <dgm:prSet/>
      <dgm:spPr/>
      <dgm:t>
        <a:bodyPr/>
        <a:lstStyle/>
        <a:p>
          <a:endParaRPr lang="en-US"/>
        </a:p>
      </dgm:t>
    </dgm:pt>
    <dgm:pt modelId="{23080F23-EE54-43A6-BEFA-8CB9A8B1A147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Scaling Features for Improved Performance</a:t>
          </a:r>
        </a:p>
      </dgm:t>
    </dgm:pt>
    <dgm:pt modelId="{3423AAC6-140A-46D1-B3CF-FA6464170BCF}" type="parTrans" cxnId="{377CFEF7-2DA6-4AD6-A5A0-36A76015ECF4}">
      <dgm:prSet/>
      <dgm:spPr/>
      <dgm:t>
        <a:bodyPr/>
        <a:lstStyle/>
        <a:p>
          <a:endParaRPr lang="en-US"/>
        </a:p>
      </dgm:t>
    </dgm:pt>
    <dgm:pt modelId="{8A904609-EA41-4BD9-A3C8-C944FBD170DF}" type="sibTrans" cxnId="{377CFEF7-2DA6-4AD6-A5A0-36A76015ECF4}">
      <dgm:prSet/>
      <dgm:spPr/>
      <dgm:t>
        <a:bodyPr/>
        <a:lstStyle/>
        <a:p>
          <a:endParaRPr lang="en-US"/>
        </a:p>
      </dgm:t>
    </dgm:pt>
    <dgm:pt modelId="{9AB951AA-4FDE-4C7B-A79D-359CF4DFBE3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Assessing Feature Importance in the Classification Model</a:t>
          </a:r>
        </a:p>
      </dgm:t>
    </dgm:pt>
    <dgm:pt modelId="{99A6EE34-DE88-4692-90CC-4496DB25EA2C}" type="parTrans" cxnId="{0CE015C3-36D6-4421-8EC6-094F5FF3E8D7}">
      <dgm:prSet/>
      <dgm:spPr/>
      <dgm:t>
        <a:bodyPr/>
        <a:lstStyle/>
        <a:p>
          <a:endParaRPr lang="en-US"/>
        </a:p>
      </dgm:t>
    </dgm:pt>
    <dgm:pt modelId="{2E218A59-CEA6-4AD9-8012-D570121A3BE9}" type="sibTrans" cxnId="{0CE015C3-36D6-4421-8EC6-094F5FF3E8D7}">
      <dgm:prSet/>
      <dgm:spPr/>
      <dgm:t>
        <a:bodyPr/>
        <a:lstStyle/>
        <a:p>
          <a:endParaRPr lang="en-US"/>
        </a:p>
      </dgm:t>
    </dgm:pt>
    <dgm:pt modelId="{2DDEB306-1B74-424D-8E3C-7AE822DF5FFD}" type="pres">
      <dgm:prSet presAssocID="{3581DD9F-C39A-45AD-8358-B93CC236E1CD}" presName="Name0" presStyleCnt="0">
        <dgm:presLayoutVars>
          <dgm:dir/>
          <dgm:animLvl val="lvl"/>
          <dgm:resizeHandles val="exact"/>
        </dgm:presLayoutVars>
      </dgm:prSet>
      <dgm:spPr/>
    </dgm:pt>
    <dgm:pt modelId="{1CF0043E-9CFC-461F-9865-BACF7C2D4742}" type="pres">
      <dgm:prSet presAssocID="{C1F7A74A-7D38-4333-84D6-A00E730F52A8}" presName="composite" presStyleCnt="0"/>
      <dgm:spPr/>
    </dgm:pt>
    <dgm:pt modelId="{326205B3-BD67-40A7-80EB-43EE4BBEB08D}" type="pres">
      <dgm:prSet presAssocID="{C1F7A74A-7D38-4333-84D6-A00E730F52A8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4D0ABB9-EDC5-4069-940E-2E73A532FA33}" type="pres">
      <dgm:prSet presAssocID="{C1F7A74A-7D38-4333-84D6-A00E730F52A8}" presName="desTx" presStyleLbl="revTx" presStyleIdx="0" presStyleCnt="4">
        <dgm:presLayoutVars>
          <dgm:bulletEnabled val="1"/>
        </dgm:presLayoutVars>
      </dgm:prSet>
      <dgm:spPr/>
    </dgm:pt>
    <dgm:pt modelId="{873A4112-9CDB-4D82-8FEF-EB99355A92B7}" type="pres">
      <dgm:prSet presAssocID="{B8095593-434C-479F-B127-597C4CBBC74E}" presName="space" presStyleCnt="0"/>
      <dgm:spPr/>
    </dgm:pt>
    <dgm:pt modelId="{E652F7BE-5296-4F71-92D7-82708A2205A5}" type="pres">
      <dgm:prSet presAssocID="{18E0BFF5-C428-4410-9701-DC354D0C39DF}" presName="composite" presStyleCnt="0"/>
      <dgm:spPr/>
    </dgm:pt>
    <dgm:pt modelId="{EC7F2DBE-FBA9-4882-AF28-DCA7C0739114}" type="pres">
      <dgm:prSet presAssocID="{18E0BFF5-C428-4410-9701-DC354D0C39DF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8971551-0BD0-452B-B4C7-0FF05E70A6EF}" type="pres">
      <dgm:prSet presAssocID="{18E0BFF5-C428-4410-9701-DC354D0C39DF}" presName="desTx" presStyleLbl="revTx" presStyleIdx="1" presStyleCnt="4">
        <dgm:presLayoutVars>
          <dgm:bulletEnabled val="1"/>
        </dgm:presLayoutVars>
      </dgm:prSet>
      <dgm:spPr/>
    </dgm:pt>
    <dgm:pt modelId="{7153A622-2238-42E2-800A-9E1679691CE7}" type="pres">
      <dgm:prSet presAssocID="{723E5870-0654-4FA5-BE1B-9B422BA7E97B}" presName="space" presStyleCnt="0"/>
      <dgm:spPr/>
    </dgm:pt>
    <dgm:pt modelId="{09C3BDD7-5C54-4337-BF21-14824F145B2B}" type="pres">
      <dgm:prSet presAssocID="{89B6636C-A8B5-48C5-99E6-4282E3F5FFB9}" presName="composite" presStyleCnt="0"/>
      <dgm:spPr/>
    </dgm:pt>
    <dgm:pt modelId="{EFDA612C-6082-46E6-BE6C-1E9D27571D19}" type="pres">
      <dgm:prSet presAssocID="{89B6636C-A8B5-48C5-99E6-4282E3F5FFB9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1258AD3-E1CB-4E21-88DD-B0FF9B18F61D}" type="pres">
      <dgm:prSet presAssocID="{89B6636C-A8B5-48C5-99E6-4282E3F5FFB9}" presName="desTx" presStyleLbl="revTx" presStyleIdx="2" presStyleCnt="4">
        <dgm:presLayoutVars>
          <dgm:bulletEnabled val="1"/>
        </dgm:presLayoutVars>
      </dgm:prSet>
      <dgm:spPr/>
    </dgm:pt>
    <dgm:pt modelId="{9E65E73C-C803-4848-87AE-D860775EF937}" type="pres">
      <dgm:prSet presAssocID="{BBEE649C-B776-4749-A244-153C6E6080B5}" presName="space" presStyleCnt="0"/>
      <dgm:spPr/>
    </dgm:pt>
    <dgm:pt modelId="{548F8991-1060-40A4-B18E-61AB76B3BA5C}" type="pres">
      <dgm:prSet presAssocID="{AA855FC8-0C93-4C85-A349-6E1A5F0AEC0D}" presName="composite" presStyleCnt="0"/>
      <dgm:spPr/>
    </dgm:pt>
    <dgm:pt modelId="{D6A51BD2-A426-4C90-A92B-AC33B538AF1B}" type="pres">
      <dgm:prSet presAssocID="{AA855FC8-0C93-4C85-A349-6E1A5F0AEC0D}" presName="par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FF59252E-8E98-40DD-83E1-702BAB302F49}" type="pres">
      <dgm:prSet presAssocID="{AA855FC8-0C93-4C85-A349-6E1A5F0AEC0D}" presName="desTx" presStyleLbl="revTx" presStyleIdx="3" presStyleCnt="4">
        <dgm:presLayoutVars>
          <dgm:bulletEnabled val="1"/>
        </dgm:presLayoutVars>
      </dgm:prSet>
      <dgm:spPr/>
    </dgm:pt>
  </dgm:ptLst>
  <dgm:cxnLst>
    <dgm:cxn modelId="{BDADC60A-978D-49C3-9E02-6D00C46ABF14}" type="presOf" srcId="{23080F23-EE54-43A6-BEFA-8CB9A8B1A147}" destId="{FF59252E-8E98-40DD-83E1-702BAB302F49}" srcOrd="0" destOrd="1" presId="urn:microsoft.com/office/officeart/2005/8/layout/chevron1"/>
    <dgm:cxn modelId="{46FCCE0B-1E6A-4273-891F-51E7FC61739D}" srcId="{C1F7A74A-7D38-4333-84D6-A00E730F52A8}" destId="{C14AA6BC-3A7F-4EE5-AF6D-F1FF60C85AF1}" srcOrd="2" destOrd="0" parTransId="{752065CE-6F7B-4473-8E82-12AC001D487F}" sibTransId="{AD4652A1-9010-4570-A025-2380709A830F}"/>
    <dgm:cxn modelId="{48A2880E-B38F-4AE2-9A50-E2D2E13CC7DC}" type="presOf" srcId="{89B6636C-A8B5-48C5-99E6-4282E3F5FFB9}" destId="{EFDA612C-6082-46E6-BE6C-1E9D27571D19}" srcOrd="0" destOrd="0" presId="urn:microsoft.com/office/officeart/2005/8/layout/chevron1"/>
    <dgm:cxn modelId="{CF33F30E-0FB0-4369-8701-DA195A765EF6}" srcId="{3581DD9F-C39A-45AD-8358-B93CC236E1CD}" destId="{89B6636C-A8B5-48C5-99E6-4282E3F5FFB9}" srcOrd="2" destOrd="0" parTransId="{5E1A21C8-6335-4468-B605-6E5A2F1167CE}" sibTransId="{BBEE649C-B776-4749-A244-153C6E6080B5}"/>
    <dgm:cxn modelId="{1EFF1511-DF6E-4FC8-861C-58E26019820F}" type="presOf" srcId="{A098A455-0386-40FD-9F61-5D2C02A187AC}" destId="{E4D0ABB9-EDC5-4069-940E-2E73A532FA33}" srcOrd="0" destOrd="1" presId="urn:microsoft.com/office/officeart/2005/8/layout/chevron1"/>
    <dgm:cxn modelId="{C8161D12-EEF5-4B15-8928-9D9230C4E725}" srcId="{89B6636C-A8B5-48C5-99E6-4282E3F5FFB9}" destId="{1BAE434A-D42C-49C2-BCB3-19C2416C93A8}" srcOrd="2" destOrd="0" parTransId="{2177BFDE-0AC6-4DDF-B5A3-C546C040E197}" sibTransId="{9853F961-7F93-4A62-A31E-AE09681BD9E8}"/>
    <dgm:cxn modelId="{75B6A11B-7A04-48A3-9CB1-DCF3AE51186D}" srcId="{3581DD9F-C39A-45AD-8358-B93CC236E1CD}" destId="{C1F7A74A-7D38-4333-84D6-A00E730F52A8}" srcOrd="0" destOrd="0" parTransId="{EF0FDF35-0DEF-41DE-8CAB-62172676C153}" sibTransId="{B8095593-434C-479F-B127-597C4CBBC74E}"/>
    <dgm:cxn modelId="{3D7A5A1D-5E91-4402-9F46-F20F5D52AA51}" srcId="{C1F7A74A-7D38-4333-84D6-A00E730F52A8}" destId="{A098A455-0386-40FD-9F61-5D2C02A187AC}" srcOrd="1" destOrd="0" parTransId="{BFE06815-6E4D-4172-AB2B-29A4AB9F2301}" sibTransId="{48F7D76A-787D-413D-B1FB-FCE960116681}"/>
    <dgm:cxn modelId="{F980251E-7D68-4DE1-ACCE-4A0416B48A79}" type="presOf" srcId="{9AB951AA-4FDE-4C7B-A79D-359CF4DFBE38}" destId="{FF59252E-8E98-40DD-83E1-702BAB302F49}" srcOrd="0" destOrd="2" presId="urn:microsoft.com/office/officeart/2005/8/layout/chevron1"/>
    <dgm:cxn modelId="{EC2B2327-FFC5-43CF-856E-24BCA0F1F328}" type="presOf" srcId="{C14AA6BC-3A7F-4EE5-AF6D-F1FF60C85AF1}" destId="{E4D0ABB9-EDC5-4069-940E-2E73A532FA33}" srcOrd="0" destOrd="2" presId="urn:microsoft.com/office/officeart/2005/8/layout/chevron1"/>
    <dgm:cxn modelId="{EC761835-2CBF-4B5A-ACA9-7745B7E6BF00}" type="presOf" srcId="{18E0BFF5-C428-4410-9701-DC354D0C39DF}" destId="{EC7F2DBE-FBA9-4882-AF28-DCA7C0739114}" srcOrd="0" destOrd="0" presId="urn:microsoft.com/office/officeart/2005/8/layout/chevron1"/>
    <dgm:cxn modelId="{D7503635-6E74-466D-A49C-4DCB5C43E23D}" srcId="{18E0BFF5-C428-4410-9701-DC354D0C39DF}" destId="{5F7BC394-864F-4440-ABE2-7DAAF2357FED}" srcOrd="0" destOrd="0" parTransId="{E5D97822-6F0E-4EDA-8BD9-F42CEF997064}" sibTransId="{DE4F1FB3-3FA6-40D7-B357-D9029FA0ECDA}"/>
    <dgm:cxn modelId="{3DA8DB49-2AB0-4DA4-9652-3DF581E4F243}" srcId="{89B6636C-A8B5-48C5-99E6-4282E3F5FFB9}" destId="{AD7825B4-9B24-4BFB-82A1-B241CDB3BFDD}" srcOrd="1" destOrd="0" parTransId="{E301D7CE-258C-499F-9190-41C3C95F41FF}" sibTransId="{F02BE71B-6404-4D33-BD88-1CCEEF9425F2}"/>
    <dgm:cxn modelId="{8C47824D-38D7-408D-A94C-916BE2B1222A}" type="presOf" srcId="{ABE7AAE0-0B5B-46D1-B49D-C7D276F6A48A}" destId="{E1258AD3-E1CB-4E21-88DD-B0FF9B18F61D}" srcOrd="0" destOrd="0" presId="urn:microsoft.com/office/officeart/2005/8/layout/chevron1"/>
    <dgm:cxn modelId="{48729270-8AE1-4FD0-8488-4ACF46E51733}" type="presOf" srcId="{31751FA2-7C44-436E-A729-9FE4E81F67BE}" destId="{E4D0ABB9-EDC5-4069-940E-2E73A532FA33}" srcOrd="0" destOrd="3" presId="urn:microsoft.com/office/officeart/2005/8/layout/chevron1"/>
    <dgm:cxn modelId="{150EAC50-D94E-4859-81E1-AAECB9B7213A}" type="presOf" srcId="{AD7825B4-9B24-4BFB-82A1-B241CDB3BFDD}" destId="{E1258AD3-E1CB-4E21-88DD-B0FF9B18F61D}" srcOrd="0" destOrd="1" presId="urn:microsoft.com/office/officeart/2005/8/layout/chevron1"/>
    <dgm:cxn modelId="{2D351C74-A199-4096-B21D-B2CA71E4F2E9}" type="presOf" srcId="{1BAE434A-D42C-49C2-BCB3-19C2416C93A8}" destId="{E1258AD3-E1CB-4E21-88DD-B0FF9B18F61D}" srcOrd="0" destOrd="2" presId="urn:microsoft.com/office/officeart/2005/8/layout/chevron1"/>
    <dgm:cxn modelId="{7AC27D59-2A0C-4CFF-AD09-D31B7494B725}" srcId="{3581DD9F-C39A-45AD-8358-B93CC236E1CD}" destId="{18E0BFF5-C428-4410-9701-DC354D0C39DF}" srcOrd="1" destOrd="0" parTransId="{D751299D-1FAD-485D-8B96-D58731D23E73}" sibTransId="{723E5870-0654-4FA5-BE1B-9B422BA7E97B}"/>
    <dgm:cxn modelId="{92A35882-2A37-4750-A96E-957C476F3846}" type="presOf" srcId="{AA855FC8-0C93-4C85-A349-6E1A5F0AEC0D}" destId="{D6A51BD2-A426-4C90-A92B-AC33B538AF1B}" srcOrd="0" destOrd="0" presId="urn:microsoft.com/office/officeart/2005/8/layout/chevron1"/>
    <dgm:cxn modelId="{D2D67790-F036-4BA7-82A8-A5FFB1FB3B6F}" srcId="{AA855FC8-0C93-4C85-A349-6E1A5F0AEC0D}" destId="{9E00B013-12D8-4FA7-AE6C-4A8F07D9C6CF}" srcOrd="0" destOrd="0" parTransId="{F236BE70-81EA-4045-9675-6F07109A06B4}" sibTransId="{C839122E-1E86-4769-AF3E-801CABB8CCC4}"/>
    <dgm:cxn modelId="{8261F598-D289-4FCD-8958-F8798052D243}" type="presOf" srcId="{638015BB-9729-4713-A122-BC0DF5E537AC}" destId="{E4D0ABB9-EDC5-4069-940E-2E73A532FA33}" srcOrd="0" destOrd="0" presId="urn:microsoft.com/office/officeart/2005/8/layout/chevron1"/>
    <dgm:cxn modelId="{568B2CA4-D935-4DA5-BE30-D9EBFD3F3DB4}" type="presOf" srcId="{9E00B013-12D8-4FA7-AE6C-4A8F07D9C6CF}" destId="{FF59252E-8E98-40DD-83E1-702BAB302F49}" srcOrd="0" destOrd="0" presId="urn:microsoft.com/office/officeart/2005/8/layout/chevron1"/>
    <dgm:cxn modelId="{02B2CCA9-DD66-40C3-ADF2-966BD1B09C37}" srcId="{89B6636C-A8B5-48C5-99E6-4282E3F5FFB9}" destId="{ABE7AAE0-0B5B-46D1-B49D-C7D276F6A48A}" srcOrd="0" destOrd="0" parTransId="{E15CBABF-9CF3-45D3-9119-8B2CFC8524AB}" sibTransId="{62EA01B4-D6E6-45AA-8084-154A4149A2EC}"/>
    <dgm:cxn modelId="{E2BA8AB4-83B3-430D-94ED-D0FBE4B6AE33}" type="presOf" srcId="{3581DD9F-C39A-45AD-8358-B93CC236E1CD}" destId="{2DDEB306-1B74-424D-8E3C-7AE822DF5FFD}" srcOrd="0" destOrd="0" presId="urn:microsoft.com/office/officeart/2005/8/layout/chevron1"/>
    <dgm:cxn modelId="{0CE015C3-36D6-4421-8EC6-094F5FF3E8D7}" srcId="{AA855FC8-0C93-4C85-A349-6E1A5F0AEC0D}" destId="{9AB951AA-4FDE-4C7B-A79D-359CF4DFBE38}" srcOrd="2" destOrd="0" parTransId="{99A6EE34-DE88-4692-90CC-4496DB25EA2C}" sibTransId="{2E218A59-CEA6-4AD9-8012-D570121A3BE9}"/>
    <dgm:cxn modelId="{82978FD5-85E0-440F-97A7-93EF2330EBA1}" srcId="{C1F7A74A-7D38-4333-84D6-A00E730F52A8}" destId="{638015BB-9729-4713-A122-BC0DF5E537AC}" srcOrd="0" destOrd="0" parTransId="{3EBDE764-C160-4E3D-9ED7-D443B6530623}" sibTransId="{930BD7D9-F394-4231-8703-AE9DA2B95909}"/>
    <dgm:cxn modelId="{34B095D9-1E26-411F-BEC5-50093C96D0C8}" type="presOf" srcId="{5F7BC394-864F-4440-ABE2-7DAAF2357FED}" destId="{E8971551-0BD0-452B-B4C7-0FF05E70A6EF}" srcOrd="0" destOrd="0" presId="urn:microsoft.com/office/officeart/2005/8/layout/chevron1"/>
    <dgm:cxn modelId="{B2AE35E4-3052-4AEA-925A-ABE89416B7A8}" srcId="{C1F7A74A-7D38-4333-84D6-A00E730F52A8}" destId="{31751FA2-7C44-436E-A729-9FE4E81F67BE}" srcOrd="3" destOrd="0" parTransId="{C8767CED-39D3-4C23-AE93-85130D2A025B}" sibTransId="{8C436AED-B4E4-4756-8202-C6F639992ABE}"/>
    <dgm:cxn modelId="{4F2682F7-8A5A-4E51-98E0-08D145FB3550}" type="presOf" srcId="{C1F7A74A-7D38-4333-84D6-A00E730F52A8}" destId="{326205B3-BD67-40A7-80EB-43EE4BBEB08D}" srcOrd="0" destOrd="0" presId="urn:microsoft.com/office/officeart/2005/8/layout/chevron1"/>
    <dgm:cxn modelId="{377CFEF7-2DA6-4AD6-A5A0-36A76015ECF4}" srcId="{AA855FC8-0C93-4C85-A349-6E1A5F0AEC0D}" destId="{23080F23-EE54-43A6-BEFA-8CB9A8B1A147}" srcOrd="1" destOrd="0" parTransId="{3423AAC6-140A-46D1-B3CF-FA6464170BCF}" sibTransId="{8A904609-EA41-4BD9-A3C8-C944FBD170DF}"/>
    <dgm:cxn modelId="{35BFA3F8-4234-4121-BFEC-F5F4DECA4A0D}" srcId="{3581DD9F-C39A-45AD-8358-B93CC236E1CD}" destId="{AA855FC8-0C93-4C85-A349-6E1A5F0AEC0D}" srcOrd="3" destOrd="0" parTransId="{51E62BA1-EB21-410A-A520-2AE1CB523906}" sibTransId="{E44F3D24-3C63-46CC-BBD1-BBEE454CCC88}"/>
    <dgm:cxn modelId="{3EEF43CB-5DBC-40BD-AA7C-D1F36F56AE45}" type="presParOf" srcId="{2DDEB306-1B74-424D-8E3C-7AE822DF5FFD}" destId="{1CF0043E-9CFC-461F-9865-BACF7C2D4742}" srcOrd="0" destOrd="0" presId="urn:microsoft.com/office/officeart/2005/8/layout/chevron1"/>
    <dgm:cxn modelId="{4C39E0DA-5962-4FD4-8DF8-AB6834B6E45C}" type="presParOf" srcId="{1CF0043E-9CFC-461F-9865-BACF7C2D4742}" destId="{326205B3-BD67-40A7-80EB-43EE4BBEB08D}" srcOrd="0" destOrd="0" presId="urn:microsoft.com/office/officeart/2005/8/layout/chevron1"/>
    <dgm:cxn modelId="{8F6CF644-FD82-4D7B-B2A4-5E5FBFA06CF0}" type="presParOf" srcId="{1CF0043E-9CFC-461F-9865-BACF7C2D4742}" destId="{E4D0ABB9-EDC5-4069-940E-2E73A532FA33}" srcOrd="1" destOrd="0" presId="urn:microsoft.com/office/officeart/2005/8/layout/chevron1"/>
    <dgm:cxn modelId="{A0F3F8BE-37EB-4DD7-A792-1AF9FA350ABE}" type="presParOf" srcId="{2DDEB306-1B74-424D-8E3C-7AE822DF5FFD}" destId="{873A4112-9CDB-4D82-8FEF-EB99355A92B7}" srcOrd="1" destOrd="0" presId="urn:microsoft.com/office/officeart/2005/8/layout/chevron1"/>
    <dgm:cxn modelId="{8A6B831B-1ACA-4620-B5C5-CDCC3FDF0FD7}" type="presParOf" srcId="{2DDEB306-1B74-424D-8E3C-7AE822DF5FFD}" destId="{E652F7BE-5296-4F71-92D7-82708A2205A5}" srcOrd="2" destOrd="0" presId="urn:microsoft.com/office/officeart/2005/8/layout/chevron1"/>
    <dgm:cxn modelId="{8E2E995F-C4C3-4E39-8D45-BB2CF42B9B55}" type="presParOf" srcId="{E652F7BE-5296-4F71-92D7-82708A2205A5}" destId="{EC7F2DBE-FBA9-4882-AF28-DCA7C0739114}" srcOrd="0" destOrd="0" presId="urn:microsoft.com/office/officeart/2005/8/layout/chevron1"/>
    <dgm:cxn modelId="{344D47EF-4DAE-45A6-A63A-51064DFED581}" type="presParOf" srcId="{E652F7BE-5296-4F71-92D7-82708A2205A5}" destId="{E8971551-0BD0-452B-B4C7-0FF05E70A6EF}" srcOrd="1" destOrd="0" presId="urn:microsoft.com/office/officeart/2005/8/layout/chevron1"/>
    <dgm:cxn modelId="{ABDF3CD9-23DA-40F8-9698-01328DC0C9E4}" type="presParOf" srcId="{2DDEB306-1B74-424D-8E3C-7AE822DF5FFD}" destId="{7153A622-2238-42E2-800A-9E1679691CE7}" srcOrd="3" destOrd="0" presId="urn:microsoft.com/office/officeart/2005/8/layout/chevron1"/>
    <dgm:cxn modelId="{37415608-36FB-41FA-B67A-E678E0F6E1F1}" type="presParOf" srcId="{2DDEB306-1B74-424D-8E3C-7AE822DF5FFD}" destId="{09C3BDD7-5C54-4337-BF21-14824F145B2B}" srcOrd="4" destOrd="0" presId="urn:microsoft.com/office/officeart/2005/8/layout/chevron1"/>
    <dgm:cxn modelId="{03202C99-FDCD-41DB-A446-78EF5B171CCD}" type="presParOf" srcId="{09C3BDD7-5C54-4337-BF21-14824F145B2B}" destId="{EFDA612C-6082-46E6-BE6C-1E9D27571D19}" srcOrd="0" destOrd="0" presId="urn:microsoft.com/office/officeart/2005/8/layout/chevron1"/>
    <dgm:cxn modelId="{161DF697-BB3D-4B4A-9738-B68C72CDF7B6}" type="presParOf" srcId="{09C3BDD7-5C54-4337-BF21-14824F145B2B}" destId="{E1258AD3-E1CB-4E21-88DD-B0FF9B18F61D}" srcOrd="1" destOrd="0" presId="urn:microsoft.com/office/officeart/2005/8/layout/chevron1"/>
    <dgm:cxn modelId="{FA3AAF6E-F0CB-4D89-B063-739C5B5A9B19}" type="presParOf" srcId="{2DDEB306-1B74-424D-8E3C-7AE822DF5FFD}" destId="{9E65E73C-C803-4848-87AE-D860775EF937}" srcOrd="5" destOrd="0" presId="urn:microsoft.com/office/officeart/2005/8/layout/chevron1"/>
    <dgm:cxn modelId="{AB279A84-18E3-491E-A97B-8FDFE7BCF029}" type="presParOf" srcId="{2DDEB306-1B74-424D-8E3C-7AE822DF5FFD}" destId="{548F8991-1060-40A4-B18E-61AB76B3BA5C}" srcOrd="6" destOrd="0" presId="urn:microsoft.com/office/officeart/2005/8/layout/chevron1"/>
    <dgm:cxn modelId="{588A2AAF-D938-4746-8BA2-9F5CDD0EEF94}" type="presParOf" srcId="{548F8991-1060-40A4-B18E-61AB76B3BA5C}" destId="{D6A51BD2-A426-4C90-A92B-AC33B538AF1B}" srcOrd="0" destOrd="0" presId="urn:microsoft.com/office/officeart/2005/8/layout/chevron1"/>
    <dgm:cxn modelId="{59C0EE87-C595-4E50-895D-DEA23BFCF4A0}" type="presParOf" srcId="{548F8991-1060-40A4-B18E-61AB76B3BA5C}" destId="{FF59252E-8E98-40DD-83E1-702BAB302F49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81DF58-0DAC-4CEE-AD51-4AAFF7D4AC29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C700D5F6-5331-4335-8E68-A8B9CDDE518A}">
      <dgm:prSet/>
      <dgm:spPr/>
      <dgm:t>
        <a:bodyPr/>
        <a:lstStyle/>
        <a:p>
          <a:pPr>
            <a:defRPr cap="all"/>
          </a:pPr>
          <a:r>
            <a:rPr lang="en-US" b="0" i="0"/>
            <a:t>Recency (R): This measures how recently a customer has made a purchase. </a:t>
          </a:r>
          <a:endParaRPr lang="en-US"/>
        </a:p>
      </dgm:t>
    </dgm:pt>
    <dgm:pt modelId="{CEF5E2DB-25D6-4581-B71A-772900443E65}" type="parTrans" cxnId="{5A45BEAF-670E-4ACF-B268-A32F4B4386CF}">
      <dgm:prSet/>
      <dgm:spPr/>
      <dgm:t>
        <a:bodyPr/>
        <a:lstStyle/>
        <a:p>
          <a:endParaRPr lang="en-US"/>
        </a:p>
      </dgm:t>
    </dgm:pt>
    <dgm:pt modelId="{FABA2B1F-3C23-4128-A305-A299392E3581}" type="sibTrans" cxnId="{5A45BEAF-670E-4ACF-B268-A32F4B4386CF}">
      <dgm:prSet/>
      <dgm:spPr/>
      <dgm:t>
        <a:bodyPr/>
        <a:lstStyle/>
        <a:p>
          <a:endParaRPr lang="en-US"/>
        </a:p>
      </dgm:t>
    </dgm:pt>
    <dgm:pt modelId="{D2AA825B-ECAE-4DB6-AD56-A398DD150100}">
      <dgm:prSet/>
      <dgm:spPr/>
      <dgm:t>
        <a:bodyPr/>
        <a:lstStyle/>
        <a:p>
          <a:pPr>
            <a:defRPr cap="all"/>
          </a:pPr>
          <a:r>
            <a:rPr lang="en-US" b="0" i="0" dirty="0">
              <a:solidFill>
                <a:schemeClr val="accent3">
                  <a:lumMod val="50000"/>
                </a:schemeClr>
              </a:solidFill>
            </a:rPr>
            <a:t>Frequency (F): This measures how often a customer makes a purchase. </a:t>
          </a:r>
          <a:endParaRPr lang="en-US" dirty="0">
            <a:solidFill>
              <a:schemeClr val="accent3">
                <a:lumMod val="50000"/>
              </a:schemeClr>
            </a:solidFill>
          </a:endParaRPr>
        </a:p>
      </dgm:t>
    </dgm:pt>
    <dgm:pt modelId="{7395CE83-6FB3-4A30-827D-D01C38E5A571}" type="parTrans" cxnId="{01612A17-B009-4BF2-966B-A89BE2D76AC0}">
      <dgm:prSet/>
      <dgm:spPr/>
      <dgm:t>
        <a:bodyPr/>
        <a:lstStyle/>
        <a:p>
          <a:endParaRPr lang="en-US"/>
        </a:p>
      </dgm:t>
    </dgm:pt>
    <dgm:pt modelId="{52D1FFA1-5EF8-489B-8E70-E44D9AE54E02}" type="sibTrans" cxnId="{01612A17-B009-4BF2-966B-A89BE2D76AC0}">
      <dgm:prSet/>
      <dgm:spPr/>
      <dgm:t>
        <a:bodyPr/>
        <a:lstStyle/>
        <a:p>
          <a:endParaRPr lang="en-US"/>
        </a:p>
      </dgm:t>
    </dgm:pt>
    <dgm:pt modelId="{70DC6CFD-BB46-4EF8-878E-6C891A56C1A5}">
      <dgm:prSet/>
      <dgm:spPr/>
      <dgm:t>
        <a:bodyPr/>
        <a:lstStyle/>
        <a:p>
          <a:pPr>
            <a:defRPr cap="all"/>
          </a:pPr>
          <a:r>
            <a:rPr lang="en-US" b="0" i="0"/>
            <a:t>Monetary Value (M): This measures the total monetary value of a customer's purchases.</a:t>
          </a:r>
          <a:endParaRPr lang="en-US"/>
        </a:p>
      </dgm:t>
    </dgm:pt>
    <dgm:pt modelId="{9ED4A7E9-5201-477B-AC7C-86C6E2089FD5}" type="parTrans" cxnId="{EE19622B-7F88-4646-9351-3F4EA5A742BE}">
      <dgm:prSet/>
      <dgm:spPr/>
      <dgm:t>
        <a:bodyPr/>
        <a:lstStyle/>
        <a:p>
          <a:endParaRPr lang="en-US"/>
        </a:p>
      </dgm:t>
    </dgm:pt>
    <dgm:pt modelId="{7C8EEB4D-38C5-4D13-B2DF-F8EFD84A8F1E}" type="sibTrans" cxnId="{EE19622B-7F88-4646-9351-3F4EA5A742BE}">
      <dgm:prSet/>
      <dgm:spPr/>
      <dgm:t>
        <a:bodyPr/>
        <a:lstStyle/>
        <a:p>
          <a:endParaRPr lang="en-US"/>
        </a:p>
      </dgm:t>
    </dgm:pt>
    <dgm:pt modelId="{3EB28EE4-DD47-4905-8609-7FD245B7CE00}" type="pres">
      <dgm:prSet presAssocID="{1781DF58-0DAC-4CEE-AD51-4AAFF7D4AC29}" presName="root" presStyleCnt="0">
        <dgm:presLayoutVars>
          <dgm:dir/>
          <dgm:resizeHandles val="exact"/>
        </dgm:presLayoutVars>
      </dgm:prSet>
      <dgm:spPr/>
    </dgm:pt>
    <dgm:pt modelId="{22158B07-35BC-4BD2-9168-DC0EC38CEDA9}" type="pres">
      <dgm:prSet presAssocID="{C700D5F6-5331-4335-8E68-A8B9CDDE518A}" presName="compNode" presStyleCnt="0"/>
      <dgm:spPr/>
    </dgm:pt>
    <dgm:pt modelId="{1943506E-DF2C-4F84-9FCB-DDF1E06B0BBF}" type="pres">
      <dgm:prSet presAssocID="{C700D5F6-5331-4335-8E68-A8B9CDDE518A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A6423C5-CB23-4D24-A041-CFB2BC6F7CA7}" type="pres">
      <dgm:prSet presAssocID="{C700D5F6-5331-4335-8E68-A8B9CDDE518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E763B3A6-AEE3-4888-AC63-56F22A3B1A33}" type="pres">
      <dgm:prSet presAssocID="{C700D5F6-5331-4335-8E68-A8B9CDDE518A}" presName="spaceRect" presStyleCnt="0"/>
      <dgm:spPr/>
    </dgm:pt>
    <dgm:pt modelId="{3C1C7722-A38C-4A9E-BC5E-21D26102CC9D}" type="pres">
      <dgm:prSet presAssocID="{C700D5F6-5331-4335-8E68-A8B9CDDE518A}" presName="textRect" presStyleLbl="revTx" presStyleIdx="0" presStyleCnt="3">
        <dgm:presLayoutVars>
          <dgm:chMax val="1"/>
          <dgm:chPref val="1"/>
        </dgm:presLayoutVars>
      </dgm:prSet>
      <dgm:spPr/>
    </dgm:pt>
    <dgm:pt modelId="{BD95316F-C24D-4621-81C1-FBCF62C4C65B}" type="pres">
      <dgm:prSet presAssocID="{FABA2B1F-3C23-4128-A305-A299392E3581}" presName="sibTrans" presStyleCnt="0"/>
      <dgm:spPr/>
    </dgm:pt>
    <dgm:pt modelId="{3686E4AA-8F31-401A-806F-C651AEBBB6F0}" type="pres">
      <dgm:prSet presAssocID="{D2AA825B-ECAE-4DB6-AD56-A398DD150100}" presName="compNode" presStyleCnt="0"/>
      <dgm:spPr/>
    </dgm:pt>
    <dgm:pt modelId="{2DE7DD45-BC98-4C32-A11C-087C88FB4FFC}" type="pres">
      <dgm:prSet presAssocID="{D2AA825B-ECAE-4DB6-AD56-A398DD150100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  <a:solidFill>
          <a:schemeClr val="accent3">
            <a:lumMod val="50000"/>
          </a:schemeClr>
        </a:solidFill>
      </dgm:spPr>
    </dgm:pt>
    <dgm:pt modelId="{803F5E1B-0500-47CC-86CC-DF56C42011DC}" type="pres">
      <dgm:prSet presAssocID="{D2AA825B-ECAE-4DB6-AD56-A398DD15010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03885A31-2833-4CB7-9796-0473DA66B2D6}" type="pres">
      <dgm:prSet presAssocID="{D2AA825B-ECAE-4DB6-AD56-A398DD150100}" presName="spaceRect" presStyleCnt="0"/>
      <dgm:spPr/>
    </dgm:pt>
    <dgm:pt modelId="{DFFE5DDA-6005-48ED-842A-FE9350FC43DC}" type="pres">
      <dgm:prSet presAssocID="{D2AA825B-ECAE-4DB6-AD56-A398DD150100}" presName="textRect" presStyleLbl="revTx" presStyleIdx="1" presStyleCnt="3">
        <dgm:presLayoutVars>
          <dgm:chMax val="1"/>
          <dgm:chPref val="1"/>
        </dgm:presLayoutVars>
      </dgm:prSet>
      <dgm:spPr/>
    </dgm:pt>
    <dgm:pt modelId="{8FBC6235-2971-471D-955D-E49F5D84DA63}" type="pres">
      <dgm:prSet presAssocID="{52D1FFA1-5EF8-489B-8E70-E44D9AE54E02}" presName="sibTrans" presStyleCnt="0"/>
      <dgm:spPr/>
    </dgm:pt>
    <dgm:pt modelId="{313C5146-3500-41F7-8A68-5AB35F2A5CA8}" type="pres">
      <dgm:prSet presAssocID="{70DC6CFD-BB46-4EF8-878E-6C891A56C1A5}" presName="compNode" presStyleCnt="0"/>
      <dgm:spPr/>
    </dgm:pt>
    <dgm:pt modelId="{E3DDE2E2-30A7-4742-A8CB-10BDED2DA011}" type="pres">
      <dgm:prSet presAssocID="{70DC6CFD-BB46-4EF8-878E-6C891A56C1A5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9593110A-94DF-4101-92D6-E29993A59995}" type="pres">
      <dgm:prSet presAssocID="{70DC6CFD-BB46-4EF8-878E-6C891A56C1A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176E13D8-3A39-40C6-BA3C-BAA962CCD980}" type="pres">
      <dgm:prSet presAssocID="{70DC6CFD-BB46-4EF8-878E-6C891A56C1A5}" presName="spaceRect" presStyleCnt="0"/>
      <dgm:spPr/>
    </dgm:pt>
    <dgm:pt modelId="{301959D4-1E8B-4DA8-98BC-D7B261E41EDA}" type="pres">
      <dgm:prSet presAssocID="{70DC6CFD-BB46-4EF8-878E-6C891A56C1A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BCEA806-15C9-470B-A535-6A6BBD3D92BB}" type="presOf" srcId="{1781DF58-0DAC-4CEE-AD51-4AAFF7D4AC29}" destId="{3EB28EE4-DD47-4905-8609-7FD245B7CE00}" srcOrd="0" destOrd="0" presId="urn:microsoft.com/office/officeart/2018/5/layout/IconLeafLabelList"/>
    <dgm:cxn modelId="{01612A17-B009-4BF2-966B-A89BE2D76AC0}" srcId="{1781DF58-0DAC-4CEE-AD51-4AAFF7D4AC29}" destId="{D2AA825B-ECAE-4DB6-AD56-A398DD150100}" srcOrd="1" destOrd="0" parTransId="{7395CE83-6FB3-4A30-827D-D01C38E5A571}" sibTransId="{52D1FFA1-5EF8-489B-8E70-E44D9AE54E02}"/>
    <dgm:cxn modelId="{EE19622B-7F88-4646-9351-3F4EA5A742BE}" srcId="{1781DF58-0DAC-4CEE-AD51-4AAFF7D4AC29}" destId="{70DC6CFD-BB46-4EF8-878E-6C891A56C1A5}" srcOrd="2" destOrd="0" parTransId="{9ED4A7E9-5201-477B-AC7C-86C6E2089FD5}" sibTransId="{7C8EEB4D-38C5-4D13-B2DF-F8EFD84A8F1E}"/>
    <dgm:cxn modelId="{B6946D32-A344-462F-B3A1-491175D9F70C}" type="presOf" srcId="{70DC6CFD-BB46-4EF8-878E-6C891A56C1A5}" destId="{301959D4-1E8B-4DA8-98BC-D7B261E41EDA}" srcOrd="0" destOrd="0" presId="urn:microsoft.com/office/officeart/2018/5/layout/IconLeafLabelList"/>
    <dgm:cxn modelId="{06B38B3D-211C-470C-A1C9-C75081C718F1}" type="presOf" srcId="{D2AA825B-ECAE-4DB6-AD56-A398DD150100}" destId="{DFFE5DDA-6005-48ED-842A-FE9350FC43DC}" srcOrd="0" destOrd="0" presId="urn:microsoft.com/office/officeart/2018/5/layout/IconLeafLabelList"/>
    <dgm:cxn modelId="{5A45BEAF-670E-4ACF-B268-A32F4B4386CF}" srcId="{1781DF58-0DAC-4CEE-AD51-4AAFF7D4AC29}" destId="{C700D5F6-5331-4335-8E68-A8B9CDDE518A}" srcOrd="0" destOrd="0" parTransId="{CEF5E2DB-25D6-4581-B71A-772900443E65}" sibTransId="{FABA2B1F-3C23-4128-A305-A299392E3581}"/>
    <dgm:cxn modelId="{F3D3B0E0-96E5-4839-B69B-FF001C1141AB}" type="presOf" srcId="{C700D5F6-5331-4335-8E68-A8B9CDDE518A}" destId="{3C1C7722-A38C-4A9E-BC5E-21D26102CC9D}" srcOrd="0" destOrd="0" presId="urn:microsoft.com/office/officeart/2018/5/layout/IconLeafLabelList"/>
    <dgm:cxn modelId="{FF931172-5FD4-4C08-B09C-67A838C0B389}" type="presParOf" srcId="{3EB28EE4-DD47-4905-8609-7FD245B7CE00}" destId="{22158B07-35BC-4BD2-9168-DC0EC38CEDA9}" srcOrd="0" destOrd="0" presId="urn:microsoft.com/office/officeart/2018/5/layout/IconLeafLabelList"/>
    <dgm:cxn modelId="{871AEB57-CEFE-4E12-9C55-8E2CF3C222FB}" type="presParOf" srcId="{22158B07-35BC-4BD2-9168-DC0EC38CEDA9}" destId="{1943506E-DF2C-4F84-9FCB-DDF1E06B0BBF}" srcOrd="0" destOrd="0" presId="urn:microsoft.com/office/officeart/2018/5/layout/IconLeafLabelList"/>
    <dgm:cxn modelId="{8BCE9F4A-C9B2-40FF-A236-E36616A9DB1A}" type="presParOf" srcId="{22158B07-35BC-4BD2-9168-DC0EC38CEDA9}" destId="{BA6423C5-CB23-4D24-A041-CFB2BC6F7CA7}" srcOrd="1" destOrd="0" presId="urn:microsoft.com/office/officeart/2018/5/layout/IconLeafLabelList"/>
    <dgm:cxn modelId="{76E0A164-F1C3-484B-827B-9CA1BCC11BFB}" type="presParOf" srcId="{22158B07-35BC-4BD2-9168-DC0EC38CEDA9}" destId="{E763B3A6-AEE3-4888-AC63-56F22A3B1A33}" srcOrd="2" destOrd="0" presId="urn:microsoft.com/office/officeart/2018/5/layout/IconLeafLabelList"/>
    <dgm:cxn modelId="{5BD59F5E-BEAD-4B16-BF78-6A23F606ACF4}" type="presParOf" srcId="{22158B07-35BC-4BD2-9168-DC0EC38CEDA9}" destId="{3C1C7722-A38C-4A9E-BC5E-21D26102CC9D}" srcOrd="3" destOrd="0" presId="urn:microsoft.com/office/officeart/2018/5/layout/IconLeafLabelList"/>
    <dgm:cxn modelId="{85F5E36E-3992-4E19-9994-967AFEC96EAB}" type="presParOf" srcId="{3EB28EE4-DD47-4905-8609-7FD245B7CE00}" destId="{BD95316F-C24D-4621-81C1-FBCF62C4C65B}" srcOrd="1" destOrd="0" presId="urn:microsoft.com/office/officeart/2018/5/layout/IconLeafLabelList"/>
    <dgm:cxn modelId="{A64D269E-4950-4BA3-A608-6B7A66372C42}" type="presParOf" srcId="{3EB28EE4-DD47-4905-8609-7FD245B7CE00}" destId="{3686E4AA-8F31-401A-806F-C651AEBBB6F0}" srcOrd="2" destOrd="0" presId="urn:microsoft.com/office/officeart/2018/5/layout/IconLeafLabelList"/>
    <dgm:cxn modelId="{FA511022-FFD4-4224-9D46-45A4720F9167}" type="presParOf" srcId="{3686E4AA-8F31-401A-806F-C651AEBBB6F0}" destId="{2DE7DD45-BC98-4C32-A11C-087C88FB4FFC}" srcOrd="0" destOrd="0" presId="urn:microsoft.com/office/officeart/2018/5/layout/IconLeafLabelList"/>
    <dgm:cxn modelId="{CC27D9B1-8BE4-4711-82A1-3975F6E301AE}" type="presParOf" srcId="{3686E4AA-8F31-401A-806F-C651AEBBB6F0}" destId="{803F5E1B-0500-47CC-86CC-DF56C42011DC}" srcOrd="1" destOrd="0" presId="urn:microsoft.com/office/officeart/2018/5/layout/IconLeafLabelList"/>
    <dgm:cxn modelId="{D5C7C158-686D-4152-925F-F061039C404C}" type="presParOf" srcId="{3686E4AA-8F31-401A-806F-C651AEBBB6F0}" destId="{03885A31-2833-4CB7-9796-0473DA66B2D6}" srcOrd="2" destOrd="0" presId="urn:microsoft.com/office/officeart/2018/5/layout/IconLeafLabelList"/>
    <dgm:cxn modelId="{F2D1A790-FC5F-4A0C-95DC-0BF50CD33BA3}" type="presParOf" srcId="{3686E4AA-8F31-401A-806F-C651AEBBB6F0}" destId="{DFFE5DDA-6005-48ED-842A-FE9350FC43DC}" srcOrd="3" destOrd="0" presId="urn:microsoft.com/office/officeart/2018/5/layout/IconLeafLabelList"/>
    <dgm:cxn modelId="{4E075026-27E1-4D4C-9437-E65B4B1B5B41}" type="presParOf" srcId="{3EB28EE4-DD47-4905-8609-7FD245B7CE00}" destId="{8FBC6235-2971-471D-955D-E49F5D84DA63}" srcOrd="3" destOrd="0" presId="urn:microsoft.com/office/officeart/2018/5/layout/IconLeafLabelList"/>
    <dgm:cxn modelId="{C8110DC9-20C0-42FE-AA53-DA69CDA27573}" type="presParOf" srcId="{3EB28EE4-DD47-4905-8609-7FD245B7CE00}" destId="{313C5146-3500-41F7-8A68-5AB35F2A5CA8}" srcOrd="4" destOrd="0" presId="urn:microsoft.com/office/officeart/2018/5/layout/IconLeafLabelList"/>
    <dgm:cxn modelId="{C22CA398-E355-49EF-B181-3740C38734ED}" type="presParOf" srcId="{313C5146-3500-41F7-8A68-5AB35F2A5CA8}" destId="{E3DDE2E2-30A7-4742-A8CB-10BDED2DA011}" srcOrd="0" destOrd="0" presId="urn:microsoft.com/office/officeart/2018/5/layout/IconLeafLabelList"/>
    <dgm:cxn modelId="{F703CD60-237F-4698-8093-0FEDE42F314C}" type="presParOf" srcId="{313C5146-3500-41F7-8A68-5AB35F2A5CA8}" destId="{9593110A-94DF-4101-92D6-E29993A59995}" srcOrd="1" destOrd="0" presId="urn:microsoft.com/office/officeart/2018/5/layout/IconLeafLabelList"/>
    <dgm:cxn modelId="{F44D6E93-ED31-4FBF-9858-ED740019EBB6}" type="presParOf" srcId="{313C5146-3500-41F7-8A68-5AB35F2A5CA8}" destId="{176E13D8-3A39-40C6-BA3C-BAA962CCD980}" srcOrd="2" destOrd="0" presId="urn:microsoft.com/office/officeart/2018/5/layout/IconLeafLabelList"/>
    <dgm:cxn modelId="{7BEEAE0B-915E-4F67-95EF-8ADD1D3B07FB}" type="presParOf" srcId="{313C5146-3500-41F7-8A68-5AB35F2A5CA8}" destId="{301959D4-1E8B-4DA8-98BC-D7B261E41EDA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6B8666-E2B2-4BFA-8D41-45092DF77A05}">
      <dsp:nvSpPr>
        <dsp:cNvPr id="0" name=""/>
        <dsp:cNvSpPr/>
      </dsp:nvSpPr>
      <dsp:spPr>
        <a:xfrm>
          <a:off x="4524583" y="2153511"/>
          <a:ext cx="4032691" cy="307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197"/>
              </a:lnTo>
              <a:lnTo>
                <a:pt x="4032691" y="155197"/>
              </a:lnTo>
              <a:lnTo>
                <a:pt x="4032691" y="3079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10FBD6-483E-476D-B30B-9050EBBA0244}">
      <dsp:nvSpPr>
        <dsp:cNvPr id="0" name=""/>
        <dsp:cNvSpPr/>
      </dsp:nvSpPr>
      <dsp:spPr>
        <a:xfrm>
          <a:off x="4524583" y="2153511"/>
          <a:ext cx="1344230" cy="307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197"/>
              </a:lnTo>
              <a:lnTo>
                <a:pt x="1344230" y="155197"/>
              </a:lnTo>
              <a:lnTo>
                <a:pt x="1344230" y="3079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E4408E-BFE8-4685-A6AE-618AFE3A4C24}">
      <dsp:nvSpPr>
        <dsp:cNvPr id="0" name=""/>
        <dsp:cNvSpPr/>
      </dsp:nvSpPr>
      <dsp:spPr>
        <a:xfrm>
          <a:off x="3180352" y="2153511"/>
          <a:ext cx="1344230" cy="307950"/>
        </a:xfrm>
        <a:custGeom>
          <a:avLst/>
          <a:gdLst/>
          <a:ahLst/>
          <a:cxnLst/>
          <a:rect l="0" t="0" r="0" b="0"/>
          <a:pathLst>
            <a:path>
              <a:moveTo>
                <a:pt x="1344230" y="0"/>
              </a:moveTo>
              <a:lnTo>
                <a:pt x="1344230" y="155197"/>
              </a:lnTo>
              <a:lnTo>
                <a:pt x="0" y="155197"/>
              </a:lnTo>
              <a:lnTo>
                <a:pt x="0" y="3079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40B70-80C9-453F-A46D-541CC2141DA9}">
      <dsp:nvSpPr>
        <dsp:cNvPr id="0" name=""/>
        <dsp:cNvSpPr/>
      </dsp:nvSpPr>
      <dsp:spPr>
        <a:xfrm>
          <a:off x="491891" y="2153511"/>
          <a:ext cx="4032691" cy="307950"/>
        </a:xfrm>
        <a:custGeom>
          <a:avLst/>
          <a:gdLst/>
          <a:ahLst/>
          <a:cxnLst/>
          <a:rect l="0" t="0" r="0" b="0"/>
          <a:pathLst>
            <a:path>
              <a:moveTo>
                <a:pt x="4032691" y="0"/>
              </a:moveTo>
              <a:lnTo>
                <a:pt x="4032691" y="155197"/>
              </a:lnTo>
              <a:lnTo>
                <a:pt x="0" y="155197"/>
              </a:lnTo>
              <a:lnTo>
                <a:pt x="0" y="3079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7A16A1-5CF4-4A29-8134-D00C6538D9B1}">
      <dsp:nvSpPr>
        <dsp:cNvPr id="0" name=""/>
        <dsp:cNvSpPr/>
      </dsp:nvSpPr>
      <dsp:spPr>
        <a:xfrm>
          <a:off x="4035772" y="1175889"/>
          <a:ext cx="977622" cy="977622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B76A4A-BB94-46DC-9A46-37788029ED1A}">
      <dsp:nvSpPr>
        <dsp:cNvPr id="0" name=""/>
        <dsp:cNvSpPr/>
      </dsp:nvSpPr>
      <dsp:spPr>
        <a:xfrm>
          <a:off x="5013394" y="1173445"/>
          <a:ext cx="1466433" cy="97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Attributes</a:t>
          </a:r>
        </a:p>
      </dsp:txBody>
      <dsp:txXfrm>
        <a:off x="5013394" y="1173445"/>
        <a:ext cx="1466433" cy="977622"/>
      </dsp:txXfrm>
    </dsp:sp>
    <dsp:sp modelId="{0E6D8F60-CD70-4C83-BC3B-F1D26D8AFD39}">
      <dsp:nvSpPr>
        <dsp:cNvPr id="0" name=""/>
        <dsp:cNvSpPr/>
      </dsp:nvSpPr>
      <dsp:spPr>
        <a:xfrm>
          <a:off x="3080" y="2461462"/>
          <a:ext cx="977622" cy="977622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A335D7-C509-4E47-8456-600EB32DC762}">
      <dsp:nvSpPr>
        <dsp:cNvPr id="0" name=""/>
        <dsp:cNvSpPr/>
      </dsp:nvSpPr>
      <dsp:spPr>
        <a:xfrm>
          <a:off x="980702" y="2459018"/>
          <a:ext cx="1466433" cy="97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People</a:t>
          </a:r>
        </a:p>
      </dsp:txBody>
      <dsp:txXfrm>
        <a:off x="980702" y="2459018"/>
        <a:ext cx="1466433" cy="977622"/>
      </dsp:txXfrm>
    </dsp:sp>
    <dsp:sp modelId="{4049CE45-8F9E-4CCE-8CA3-B6A9DE6EFF26}">
      <dsp:nvSpPr>
        <dsp:cNvPr id="0" name=""/>
        <dsp:cNvSpPr/>
      </dsp:nvSpPr>
      <dsp:spPr>
        <a:xfrm>
          <a:off x="2691541" y="2461462"/>
          <a:ext cx="977622" cy="977622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328AD-0035-415F-AEBA-3D6D37E67DC9}">
      <dsp:nvSpPr>
        <dsp:cNvPr id="0" name=""/>
        <dsp:cNvSpPr/>
      </dsp:nvSpPr>
      <dsp:spPr>
        <a:xfrm>
          <a:off x="3669163" y="2459018"/>
          <a:ext cx="1466433" cy="97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Products</a:t>
          </a:r>
        </a:p>
      </dsp:txBody>
      <dsp:txXfrm>
        <a:off x="3669163" y="2459018"/>
        <a:ext cx="1466433" cy="977622"/>
      </dsp:txXfrm>
    </dsp:sp>
    <dsp:sp modelId="{FBE91694-C1C7-4047-A88C-539110753C59}">
      <dsp:nvSpPr>
        <dsp:cNvPr id="0" name=""/>
        <dsp:cNvSpPr/>
      </dsp:nvSpPr>
      <dsp:spPr>
        <a:xfrm>
          <a:off x="5380002" y="2461462"/>
          <a:ext cx="977622" cy="977622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17000" r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665FAA-A389-47F3-A0BE-9A8522E6A4F3}">
      <dsp:nvSpPr>
        <dsp:cNvPr id="0" name=""/>
        <dsp:cNvSpPr/>
      </dsp:nvSpPr>
      <dsp:spPr>
        <a:xfrm>
          <a:off x="6357624" y="2459018"/>
          <a:ext cx="1466433" cy="97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Promotion</a:t>
          </a:r>
        </a:p>
      </dsp:txBody>
      <dsp:txXfrm>
        <a:off x="6357624" y="2459018"/>
        <a:ext cx="1466433" cy="977622"/>
      </dsp:txXfrm>
    </dsp:sp>
    <dsp:sp modelId="{6A4A96BE-C8B3-45DE-BB25-B7D9C9ADAA44}">
      <dsp:nvSpPr>
        <dsp:cNvPr id="0" name=""/>
        <dsp:cNvSpPr/>
      </dsp:nvSpPr>
      <dsp:spPr>
        <a:xfrm>
          <a:off x="8068463" y="2461462"/>
          <a:ext cx="977622" cy="977622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57000" r="-5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E85F6-B102-4E01-A6FE-A768C8DD9C20}">
      <dsp:nvSpPr>
        <dsp:cNvPr id="0" name=""/>
        <dsp:cNvSpPr/>
      </dsp:nvSpPr>
      <dsp:spPr>
        <a:xfrm>
          <a:off x="9046085" y="2459018"/>
          <a:ext cx="1466433" cy="9776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Place</a:t>
          </a:r>
        </a:p>
      </dsp:txBody>
      <dsp:txXfrm>
        <a:off x="9046085" y="2459018"/>
        <a:ext cx="1466433" cy="9776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AD966-A6DE-4F58-9FFF-34CBB42AA3E7}">
      <dsp:nvSpPr>
        <dsp:cNvPr id="0" name=""/>
        <dsp:cNvSpPr/>
      </dsp:nvSpPr>
      <dsp:spPr>
        <a:xfrm>
          <a:off x="1963800" y="309373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21AEDC-E85D-4EC5-8DFC-7365A43E9919}">
      <dsp:nvSpPr>
        <dsp:cNvPr id="0" name=""/>
        <dsp:cNvSpPr/>
      </dsp:nvSpPr>
      <dsp:spPr>
        <a:xfrm>
          <a:off x="559800" y="196456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Segmentation Analysis</a:t>
          </a:r>
        </a:p>
      </dsp:txBody>
      <dsp:txXfrm>
        <a:off x="559800" y="1964569"/>
        <a:ext cx="4320000" cy="648000"/>
      </dsp:txXfrm>
    </dsp:sp>
    <dsp:sp modelId="{C3A68FF9-9B34-4B58-ACB0-DC5E49A8455A}">
      <dsp:nvSpPr>
        <dsp:cNvPr id="0" name=""/>
        <dsp:cNvSpPr/>
      </dsp:nvSpPr>
      <dsp:spPr>
        <a:xfrm>
          <a:off x="559800" y="2679171"/>
          <a:ext cx="4320000" cy="960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Are there identifiable patterns or clusters within the customer data that provide insights into tailoring marketing strategies for specific customer groups?</a:t>
          </a:r>
          <a:endParaRPr lang="en-US" sz="1700" kern="1200"/>
        </a:p>
      </dsp:txBody>
      <dsp:txXfrm>
        <a:off x="559800" y="2679171"/>
        <a:ext cx="4320000" cy="960330"/>
      </dsp:txXfrm>
    </dsp:sp>
    <dsp:sp modelId="{CF7E076C-981F-45F6-9D0E-0367A64F3B64}">
      <dsp:nvSpPr>
        <dsp:cNvPr id="0" name=""/>
        <dsp:cNvSpPr/>
      </dsp:nvSpPr>
      <dsp:spPr>
        <a:xfrm>
          <a:off x="7039800" y="309373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1AFB56-59AF-454F-BE26-6A371584EA34}">
      <dsp:nvSpPr>
        <dsp:cNvPr id="0" name=""/>
        <dsp:cNvSpPr/>
      </dsp:nvSpPr>
      <dsp:spPr>
        <a:xfrm>
          <a:off x="5635800" y="196456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Classification Analysis</a:t>
          </a:r>
        </a:p>
      </dsp:txBody>
      <dsp:txXfrm>
        <a:off x="5635800" y="1964569"/>
        <a:ext cx="4320000" cy="648000"/>
      </dsp:txXfrm>
    </dsp:sp>
    <dsp:sp modelId="{5574B121-B502-473B-A98A-B121F8F0CAA5}">
      <dsp:nvSpPr>
        <dsp:cNvPr id="0" name=""/>
        <dsp:cNvSpPr/>
      </dsp:nvSpPr>
      <dsp:spPr>
        <a:xfrm>
          <a:off x="5635800" y="2679171"/>
          <a:ext cx="4320000" cy="960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How accurately can we predict the classification or segment to which a customer belongs based on their attributes and historical behavior?</a:t>
          </a:r>
          <a:endParaRPr lang="en-US" sz="1700" kern="1200"/>
        </a:p>
      </dsp:txBody>
      <dsp:txXfrm>
        <a:off x="5635800" y="2679171"/>
        <a:ext cx="4320000" cy="9603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6205B3-BD67-40A7-80EB-43EE4BBEB08D}">
      <dsp:nvSpPr>
        <dsp:cNvPr id="0" name=""/>
        <dsp:cNvSpPr/>
      </dsp:nvSpPr>
      <dsp:spPr>
        <a:xfrm>
          <a:off x="9808" y="55825"/>
          <a:ext cx="2751705" cy="864000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Preprocessing</a:t>
          </a:r>
        </a:p>
      </dsp:txBody>
      <dsp:txXfrm>
        <a:off x="441808" y="55825"/>
        <a:ext cx="1887705" cy="864000"/>
      </dsp:txXfrm>
    </dsp:sp>
    <dsp:sp modelId="{E4D0ABB9-EDC5-4069-940E-2E73A532FA33}">
      <dsp:nvSpPr>
        <dsp:cNvPr id="0" name=""/>
        <dsp:cNvSpPr/>
      </dsp:nvSpPr>
      <dsp:spPr>
        <a:xfrm>
          <a:off x="9808" y="1027826"/>
          <a:ext cx="2201364" cy="212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Handling Null Values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/>
            <a:t>Identifying Outliers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/>
            <a:t>Transforming Features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/>
            <a:t>Removing Unnecessary Columns</a:t>
          </a:r>
        </a:p>
      </dsp:txBody>
      <dsp:txXfrm>
        <a:off x="9808" y="1027826"/>
        <a:ext cx="2201364" cy="2126250"/>
      </dsp:txXfrm>
    </dsp:sp>
    <dsp:sp modelId="{EC7F2DBE-FBA9-4882-AF28-DCA7C0739114}">
      <dsp:nvSpPr>
        <dsp:cNvPr id="0" name=""/>
        <dsp:cNvSpPr/>
      </dsp:nvSpPr>
      <dsp:spPr>
        <a:xfrm>
          <a:off x="2545514" y="55825"/>
          <a:ext cx="2751705" cy="864000"/>
        </a:xfrm>
        <a:prstGeom prst="chevron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RFM Analysis</a:t>
          </a:r>
        </a:p>
      </dsp:txBody>
      <dsp:txXfrm>
        <a:off x="2977514" y="55825"/>
        <a:ext cx="1887705" cy="864000"/>
      </dsp:txXfrm>
    </dsp:sp>
    <dsp:sp modelId="{E8971551-0BD0-452B-B4C7-0FF05E70A6EF}">
      <dsp:nvSpPr>
        <dsp:cNvPr id="0" name=""/>
        <dsp:cNvSpPr/>
      </dsp:nvSpPr>
      <dsp:spPr>
        <a:xfrm>
          <a:off x="2545514" y="1027826"/>
          <a:ext cx="2201364" cy="212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Computing RFM Scores using Recency, Frequency, and Monetary metrics</a:t>
          </a:r>
          <a:endParaRPr lang="en-US" sz="1600" kern="1200" dirty="0"/>
        </a:p>
      </dsp:txBody>
      <dsp:txXfrm>
        <a:off x="2545514" y="1027826"/>
        <a:ext cx="2201364" cy="2126250"/>
      </dsp:txXfrm>
    </dsp:sp>
    <dsp:sp modelId="{EFDA612C-6082-46E6-BE6C-1E9D27571D19}">
      <dsp:nvSpPr>
        <dsp:cNvPr id="0" name=""/>
        <dsp:cNvSpPr/>
      </dsp:nvSpPr>
      <dsp:spPr>
        <a:xfrm>
          <a:off x="5081220" y="55825"/>
          <a:ext cx="2751705" cy="864000"/>
        </a:xfrm>
        <a:prstGeom prst="chevron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Clustering</a:t>
          </a:r>
        </a:p>
      </dsp:txBody>
      <dsp:txXfrm>
        <a:off x="5513220" y="55825"/>
        <a:ext cx="1887705" cy="864000"/>
      </dsp:txXfrm>
    </dsp:sp>
    <dsp:sp modelId="{E1258AD3-E1CB-4E21-88DD-B0FF9B18F61D}">
      <dsp:nvSpPr>
        <dsp:cNvPr id="0" name=""/>
        <dsp:cNvSpPr/>
      </dsp:nvSpPr>
      <dsp:spPr>
        <a:xfrm>
          <a:off x="5081220" y="1027826"/>
          <a:ext cx="2201364" cy="212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Applying K-means Clustering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/>
            <a:t>Analyzing Clusters with Scatter Plots and Box Plots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/>
            <a:t>Segmenting Customers based on Clustering Results</a:t>
          </a:r>
        </a:p>
      </dsp:txBody>
      <dsp:txXfrm>
        <a:off x="5081220" y="1027826"/>
        <a:ext cx="2201364" cy="2126250"/>
      </dsp:txXfrm>
    </dsp:sp>
    <dsp:sp modelId="{D6A51BD2-A426-4C90-A92B-AC33B538AF1B}">
      <dsp:nvSpPr>
        <dsp:cNvPr id="0" name=""/>
        <dsp:cNvSpPr/>
      </dsp:nvSpPr>
      <dsp:spPr>
        <a:xfrm>
          <a:off x="7616925" y="55825"/>
          <a:ext cx="2751705" cy="864000"/>
        </a:xfrm>
        <a:prstGeom prst="chevron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Classification</a:t>
          </a:r>
        </a:p>
      </dsp:txBody>
      <dsp:txXfrm>
        <a:off x="8048925" y="55825"/>
        <a:ext cx="1887705" cy="864000"/>
      </dsp:txXfrm>
    </dsp:sp>
    <dsp:sp modelId="{FF59252E-8E98-40DD-83E1-702BAB302F49}">
      <dsp:nvSpPr>
        <dsp:cNvPr id="0" name=""/>
        <dsp:cNvSpPr/>
      </dsp:nvSpPr>
      <dsp:spPr>
        <a:xfrm>
          <a:off x="7616925" y="1027826"/>
          <a:ext cx="2201364" cy="2126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Employing Support Vector Classification (SVC) with One-Vs-Rest (</a:t>
          </a:r>
          <a:r>
            <a:rPr lang="en-US" sz="1600" b="0" i="0" kern="1200" dirty="0" err="1"/>
            <a:t>ovr</a:t>
          </a:r>
          <a:r>
            <a:rPr lang="en-US" sz="1600" b="0" i="0" kern="1200" dirty="0"/>
            <a:t>) strategy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/>
            <a:t>Scaling Features for Improved Performance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600" b="0" i="0" kern="1200" dirty="0"/>
            <a:t>Assessing Feature Importance in the Classification Model</a:t>
          </a:r>
        </a:p>
      </dsp:txBody>
      <dsp:txXfrm>
        <a:off x="7616925" y="1027826"/>
        <a:ext cx="2201364" cy="21262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43506E-DF2C-4F84-9FCB-DDF1E06B0BBF}">
      <dsp:nvSpPr>
        <dsp:cNvPr id="0" name=""/>
        <dsp:cNvSpPr/>
      </dsp:nvSpPr>
      <dsp:spPr>
        <a:xfrm>
          <a:off x="679050" y="376937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6423C5-CB23-4D24-A041-CFB2BC6F7CA7}">
      <dsp:nvSpPr>
        <dsp:cNvPr id="0" name=""/>
        <dsp:cNvSpPr/>
      </dsp:nvSpPr>
      <dsp:spPr>
        <a:xfrm>
          <a:off x="1081237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C7722-A38C-4A9E-BC5E-21D26102CC9D}">
      <dsp:nvSpPr>
        <dsp:cNvPr id="0" name=""/>
        <dsp:cNvSpPr/>
      </dsp:nvSpPr>
      <dsp:spPr>
        <a:xfrm>
          <a:off x="75768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/>
            <a:t>Recency (R): This measures how recently a customer has made a purchase. </a:t>
          </a:r>
          <a:endParaRPr lang="en-US" sz="1500" kern="1200"/>
        </a:p>
      </dsp:txBody>
      <dsp:txXfrm>
        <a:off x="75768" y="2851938"/>
        <a:ext cx="3093750" cy="720000"/>
      </dsp:txXfrm>
    </dsp:sp>
    <dsp:sp modelId="{2DE7DD45-BC98-4C32-A11C-087C88FB4FFC}">
      <dsp:nvSpPr>
        <dsp:cNvPr id="0" name=""/>
        <dsp:cNvSpPr/>
      </dsp:nvSpPr>
      <dsp:spPr>
        <a:xfrm>
          <a:off x="4314206" y="376937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3F5E1B-0500-47CC-86CC-DF56C42011DC}">
      <dsp:nvSpPr>
        <dsp:cNvPr id="0" name=""/>
        <dsp:cNvSpPr/>
      </dsp:nvSpPr>
      <dsp:spPr>
        <a:xfrm>
          <a:off x="4716393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FE5DDA-6005-48ED-842A-FE9350FC43DC}">
      <dsp:nvSpPr>
        <dsp:cNvPr id="0" name=""/>
        <dsp:cNvSpPr/>
      </dsp:nvSpPr>
      <dsp:spPr>
        <a:xfrm>
          <a:off x="3710925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 dirty="0">
              <a:solidFill>
                <a:schemeClr val="accent3">
                  <a:lumMod val="50000"/>
                </a:schemeClr>
              </a:solidFill>
            </a:rPr>
            <a:t>Frequency (F): This measures how often a customer makes a purchase. </a:t>
          </a:r>
          <a:endParaRPr lang="en-US" sz="1500" kern="1200" dirty="0">
            <a:solidFill>
              <a:schemeClr val="accent3">
                <a:lumMod val="50000"/>
              </a:schemeClr>
            </a:solidFill>
          </a:endParaRPr>
        </a:p>
      </dsp:txBody>
      <dsp:txXfrm>
        <a:off x="3710925" y="2851938"/>
        <a:ext cx="3093750" cy="720000"/>
      </dsp:txXfrm>
    </dsp:sp>
    <dsp:sp modelId="{E3DDE2E2-30A7-4742-A8CB-10BDED2DA011}">
      <dsp:nvSpPr>
        <dsp:cNvPr id="0" name=""/>
        <dsp:cNvSpPr/>
      </dsp:nvSpPr>
      <dsp:spPr>
        <a:xfrm>
          <a:off x="7949362" y="376937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3110A-94DF-4101-92D6-E29993A59995}">
      <dsp:nvSpPr>
        <dsp:cNvPr id="0" name=""/>
        <dsp:cNvSpPr/>
      </dsp:nvSpPr>
      <dsp:spPr>
        <a:xfrm>
          <a:off x="8351550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1959D4-1E8B-4DA8-98BC-D7B261E41EDA}">
      <dsp:nvSpPr>
        <dsp:cNvPr id="0" name=""/>
        <dsp:cNvSpPr/>
      </dsp:nvSpPr>
      <dsp:spPr>
        <a:xfrm>
          <a:off x="7346081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b="0" i="0" kern="1200"/>
            <a:t>Monetary Value (M): This measures the total monetary value of a customer's purchases.</a:t>
          </a:r>
          <a:endParaRPr lang="en-US" sz="1500" kern="1200"/>
        </a:p>
      </dsp:txBody>
      <dsp:txXfrm>
        <a:off x="7346081" y="2851938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B4D3E-A8EC-D748-714F-0D0EF7184C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5E3DE3-15A9-76B2-D1BB-3846164FA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9C476-30C2-EB6D-A575-062840A8E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0BAB-9FC6-426B-AF2D-FAD7297EAC59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5DD24-ECFB-75A3-0990-64B0BD673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4D10C-1835-56FC-6190-254837233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7AF0-DF86-413B-B9BA-C29640B4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928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29B99-329E-F3FE-1E2D-5B52942F3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29284C-FB77-A290-02BE-8FA97E0375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DAB51-EBFF-A555-CC3B-7006DFC32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0BAB-9FC6-426B-AF2D-FAD7297EAC59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FE739-7B58-CE9E-F002-3D7AB6677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1F94B-3F3B-E38D-F0A4-C22C9211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7AF0-DF86-413B-B9BA-C29640B4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74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F2FE34-23D5-76BB-F82B-716B10E3EA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A4BB86-0E30-5800-0C87-DB192C476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7EC82-5DCB-1C4C-7758-51510E2FF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0BAB-9FC6-426B-AF2D-FAD7297EAC59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200C7-6BBC-7B79-71FA-83F9DC034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E2B13-B515-E027-E47A-D419897D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7AF0-DF86-413B-B9BA-C29640B4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64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2C482-5DA3-8756-3202-2E0DB4A5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DCF09-580B-0216-E337-C13AB725B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924416-CCAB-D929-7898-98D8CAC8E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0BAB-9FC6-426B-AF2D-FAD7297EAC59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F54D9-452D-2D11-834A-A483C99F2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699B4-8595-93B2-4989-DA1866505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7AF0-DF86-413B-B9BA-C29640B4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16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643FA-E3FE-CC2F-52D8-607191DAC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7A680-87C0-EEC9-5B70-2920E9735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75A10-C660-B22F-C849-9F7335756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0BAB-9FC6-426B-AF2D-FAD7297EAC59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5AC61-372B-39C1-CECA-3B627B30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C025A-FF4F-9449-6A43-1F8B4A0B4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7AF0-DF86-413B-B9BA-C29640B4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27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E4FF7-F30E-7F6F-AF70-2946A3D6D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62B8-9BDB-45DE-FDB2-11343DA0C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D6AAE0-6C2D-B8E5-3146-82E67F1B5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2EBFE-25C0-2468-C5AB-A75607C71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0BAB-9FC6-426B-AF2D-FAD7297EAC59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F6F2B-459B-7064-37CA-BB9A68E19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55B0F-7A15-A5B1-1D1A-AFA8C1130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7AF0-DF86-413B-B9BA-C29640B4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6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5863-B8E5-41AF-1398-622510F0C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D67FC-33B3-56B7-FE1A-B539EB68D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08D32-C1C4-6D14-D3A2-D2AB2B420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3128E9-9CEC-A4D9-35F2-80A98185D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5AF80B-2D5C-3657-E042-A5E9F0C2A6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3678C1-933E-D966-9ED2-0A9043DEE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0BAB-9FC6-426B-AF2D-FAD7297EAC59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73372A-C3DC-5B72-6003-24529A0BC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53CDE3-E3A2-1C18-3D26-4970993C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7AF0-DF86-413B-B9BA-C29640B4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77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35E5-4479-9625-A4B8-1BA8EEBF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8AB364-071A-0688-3975-F41B3D3D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0BAB-9FC6-426B-AF2D-FAD7297EAC59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4562A-19AE-E178-DC32-265C3D1B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364F35-0474-D332-63D4-FC5BB013B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7AF0-DF86-413B-B9BA-C29640B4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10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745A03-AC42-EE20-2834-1E6E7913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0BAB-9FC6-426B-AF2D-FAD7297EAC59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D502F-EFBA-81B6-26D2-78848DA4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FB8EA-8961-0563-E40B-7D06D20A3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7AF0-DF86-413B-B9BA-C29640B4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58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7109A-65F4-3E40-935A-847740929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40CAA-AC27-3ADC-527C-ADB2EE23B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9E848F-6C9C-F39C-CC79-609629FC1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3A3102-71C2-EDB4-5094-2FA2DC828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0BAB-9FC6-426B-AF2D-FAD7297EAC59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67F7C-8445-9D0A-32FE-9DD638447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5DD4A5-06CC-78B3-C77D-CC7CB261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7AF0-DF86-413B-B9BA-C29640B4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34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CE207-7863-2013-695B-0BEB2D599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C5A8D4-378D-EFA7-1A0D-0C8E4FBB4F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A6A8A-410D-5A04-F268-277FF2FC9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F69EA-6B7C-F878-207E-056CAE667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0BAB-9FC6-426B-AF2D-FAD7297EAC59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B1C9F-5D67-B6ED-EB34-327F31FDB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699DF1-97A2-0CB7-CF58-90EEF2DBA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37AF0-DF86-413B-B9BA-C29640B4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7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54FA04-E2DF-A576-E5BB-88EE50A7B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0DA58-7507-0382-9594-23AE56488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20F57-F1F5-E0B1-0ED8-FDA146AB3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F0BAB-9FC6-426B-AF2D-FAD7297EAC59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C3E3D-09F8-CD87-A7FC-B3ED48D48F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AB190-0868-D27F-B7E4-C18CACAC3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37AF0-DF86-413B-B9BA-C29640B440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9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customer-pn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gnifying glass with a person in a suit and a group of people&#10;&#10;Description automatically generated">
            <a:extLst>
              <a:ext uri="{FF2B5EF4-FFF2-40B4-BE49-F238E27FC236}">
                <a16:creationId xmlns:a16="http://schemas.microsoft.com/office/drawing/2014/main" id="{07865E6E-44F2-D16E-80E6-081A965D94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913" r="18934" b="2"/>
          <a:stretch/>
        </p:blipFill>
        <p:spPr>
          <a:xfrm>
            <a:off x="5101771" y="1362277"/>
            <a:ext cx="7094361" cy="685798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527208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718653" y="70086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516903-BEDD-62AF-7ADC-F9428C1420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795509"/>
            <a:ext cx="4092525" cy="2798604"/>
          </a:xfrm>
        </p:spPr>
        <p:txBody>
          <a:bodyPr>
            <a:normAutofit/>
          </a:bodyPr>
          <a:lstStyle/>
          <a:p>
            <a:r>
              <a:rPr lang="en-US" sz="5600" dirty="0">
                <a:solidFill>
                  <a:srgbClr val="FFFFFF"/>
                </a:solidFill>
              </a:rPr>
              <a:t>CUSTOMER PERSONALITY ANALYSIS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186" y="4626633"/>
            <a:ext cx="49196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3614A8-5EF3-682E-5EB0-0253002BD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3686187"/>
            <a:ext cx="4092525" cy="229258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-JAHANVI MISHRA</a:t>
            </a:r>
          </a:p>
        </p:txBody>
      </p:sp>
      <p:sp>
        <p:nvSpPr>
          <p:cNvPr id="65" name="Rectangle 57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27932" y="5011563"/>
            <a:ext cx="73155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80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78"/>
    </mc:Choice>
    <mc:Fallback xmlns="">
      <p:transition spd="slow" advTm="1707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A7A08B-2BD1-C1EE-DBE7-A6363AFAB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>
            <a:normAutofit/>
          </a:bodyPr>
          <a:lstStyle/>
          <a:p>
            <a:r>
              <a:rPr lang="en-US" sz="3200" b="1" dirty="0"/>
              <a:t>Effect of Website Visits on Customer Segment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147D86E-7B57-0F22-6C68-43B6BF23F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1164" y="586822"/>
            <a:ext cx="6002636" cy="1645920"/>
          </a:xfrm>
        </p:spPr>
        <p:txBody>
          <a:bodyPr anchor="ctr">
            <a:normAutofit/>
          </a:bodyPr>
          <a:lstStyle/>
          <a:p>
            <a:r>
              <a:rPr lang="en-US" sz="1200" dirty="0">
                <a:solidFill>
                  <a:srgbClr val="212121"/>
                </a:solidFill>
                <a:latin typeface="Roboto" panose="02000000000000000000" pitchFamily="2" charset="0"/>
              </a:rPr>
              <a:t>A</a:t>
            </a:r>
            <a:r>
              <a:rPr 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 the number of visits to the website increases, the total purchase decreases.</a:t>
            </a:r>
          </a:p>
          <a:p>
            <a:r>
              <a:rPr lang="en-US" sz="12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Churning Customers and Inactive Customers exhibit higher visit frequency on the company's website. 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479968-508E-7D8C-0347-F849BF138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2686430"/>
            <a:ext cx="8033385" cy="401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0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76"/>
    </mc:Choice>
    <mc:Fallback xmlns="">
      <p:transition spd="slow" advTm="3637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Target Audience">
            <a:extLst>
              <a:ext uri="{FF2B5EF4-FFF2-40B4-BE49-F238E27FC236}">
                <a16:creationId xmlns:a16="http://schemas.microsoft.com/office/drawing/2014/main" id="{DE7CCDD7-8DF5-4F10-EA36-658D5DE38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E297C-E281-3603-A5B0-1FA238640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anchor="b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Potential Action</a:t>
            </a: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94763-C152-BDDF-A797-80BC260AE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341761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500" b="1" i="0">
                <a:solidFill>
                  <a:srgbClr val="FFFFFF"/>
                </a:solidFill>
                <a:effectLst/>
              </a:rPr>
              <a:t>Churning Customer Retention Strategies:</a:t>
            </a:r>
            <a:endParaRPr lang="en-US" sz="1500" b="0" i="0">
              <a:solidFill>
                <a:srgbClr val="FFFFFF"/>
              </a:solidFill>
              <a:effectLst/>
            </a:endParaRPr>
          </a:p>
          <a:p>
            <a:r>
              <a:rPr lang="en-US" sz="1500" b="0" i="0">
                <a:solidFill>
                  <a:srgbClr val="FFFFFF"/>
                </a:solidFill>
                <a:effectLst/>
              </a:rPr>
              <a:t>Since churning customers are responsive to deals, targeted retention strategies with specific discount offers or promotions might be effective in re-engaging them.</a:t>
            </a:r>
          </a:p>
          <a:p>
            <a:pPr marL="0" indent="0">
              <a:buNone/>
            </a:pPr>
            <a:r>
              <a:rPr lang="en-US" sz="1500" b="1" i="0">
                <a:solidFill>
                  <a:srgbClr val="FFFFFF"/>
                </a:solidFill>
                <a:effectLst/>
              </a:rPr>
              <a:t>Loyalty Program Optimization:</a:t>
            </a:r>
            <a:endParaRPr lang="en-US" sz="1500" b="0" i="0">
              <a:solidFill>
                <a:srgbClr val="FFFFFF"/>
              </a:solidFill>
              <a:effectLst/>
            </a:endParaRPr>
          </a:p>
          <a:p>
            <a:r>
              <a:rPr lang="en-US" sz="1500" b="0" i="0">
                <a:solidFill>
                  <a:srgbClr val="FFFFFF"/>
                </a:solidFill>
                <a:effectLst/>
              </a:rPr>
              <a:t>Loyal and potential loyal customers' consistent usage of deals may highlight opportunities to optimize loyalty programs with tailored promotions.</a:t>
            </a:r>
          </a:p>
          <a:p>
            <a:pPr marL="0" indent="0">
              <a:buNone/>
            </a:pPr>
            <a:r>
              <a:rPr lang="en-US" sz="1500" b="1" i="0">
                <a:solidFill>
                  <a:srgbClr val="FFFFFF"/>
                </a:solidFill>
                <a:effectLst/>
              </a:rPr>
              <a:t>Inactive Customer Reactivation:</a:t>
            </a:r>
            <a:endParaRPr lang="en-US" sz="1500" b="0" i="0">
              <a:solidFill>
                <a:srgbClr val="FFFFFF"/>
              </a:solidFill>
              <a:effectLst/>
            </a:endParaRPr>
          </a:p>
          <a:p>
            <a:r>
              <a:rPr lang="en-US" sz="1500" b="0" i="0">
                <a:solidFill>
                  <a:srgbClr val="FFFFFF"/>
                </a:solidFill>
                <a:effectLst/>
              </a:rPr>
              <a:t>For inactive customers, a different approach may be needed to reactivate their interest, as they are less responsive to deals. Exploring personalized and targeted reactivation campaigns could be beneficial.</a:t>
            </a:r>
          </a:p>
          <a:p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31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516"/>
    </mc:Choice>
    <mc:Fallback xmlns="">
      <p:transition spd="slow" advTm="5051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5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3F61F-D2F5-7C1F-80BC-EB7E9D9D1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1A0FA-6B2D-C86B-A28A-D58A1B8BD460}"/>
              </a:ext>
            </a:extLst>
          </p:cNvPr>
          <p:cNvSpPr>
            <a:spLocks/>
          </p:cNvSpPr>
          <p:nvPr/>
        </p:nvSpPr>
        <p:spPr>
          <a:xfrm>
            <a:off x="1552312" y="1737360"/>
            <a:ext cx="4510773" cy="72055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95528">
              <a:spcAft>
                <a:spcPts val="600"/>
              </a:spcAft>
            </a:pPr>
            <a:r>
              <a:rPr 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Simple SVC with OVR Strategy</a:t>
            </a:r>
          </a:p>
          <a:p>
            <a:pPr marL="298323" indent="-298323" defTabSz="7955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Accuracy: 92%</a:t>
            </a:r>
            <a:endParaRPr lang="en-US" sz="1600" b="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69C5DB8-0234-1BBB-9B4D-76670AFFE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47" y="2442579"/>
            <a:ext cx="5090721" cy="441542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7160D3-58D3-E70F-EC38-E50D59C77C06}"/>
              </a:ext>
            </a:extLst>
          </p:cNvPr>
          <p:cNvSpPr>
            <a:spLocks/>
          </p:cNvSpPr>
          <p:nvPr/>
        </p:nvSpPr>
        <p:spPr>
          <a:xfrm>
            <a:off x="6215804" y="1737360"/>
            <a:ext cx="4532988" cy="72055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95528">
              <a:spcAft>
                <a:spcPts val="600"/>
              </a:spcAft>
            </a:pPr>
            <a:r>
              <a:rPr lang="en-US" sz="156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SVC with Scaled Features</a:t>
            </a:r>
          </a:p>
          <a:p>
            <a:pPr marL="298323" indent="-298323" defTabSz="79552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92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Accuracy: 96%</a:t>
            </a:r>
            <a:endParaRPr lang="en-US" sz="1600" b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CA55CC7-2269-6C72-72B9-30F5FEE77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60" y="2454236"/>
            <a:ext cx="4985532" cy="440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16"/>
    </mc:Choice>
    <mc:Fallback xmlns="">
      <p:transition spd="slow" advTm="4071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36635B5-1F64-B840-96D5-FC36B1993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515225" cy="1818237"/>
          </a:xfrm>
        </p:spPr>
        <p:txBody>
          <a:bodyPr>
            <a:normAutofit/>
          </a:bodyPr>
          <a:lstStyle/>
          <a:p>
            <a:r>
              <a:rPr lang="en-US" sz="4900" b="1" dirty="0"/>
              <a:t>SVC with Feature Importance</a:t>
            </a: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sz="1800" dirty="0">
                <a:latin typeface="+mn-lt"/>
              </a:rPr>
              <a:t>Accuracy: 99%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8C15BA9-2E1B-ADFC-5172-9F1E9115BE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5275" y="2318731"/>
            <a:ext cx="5181600" cy="3307976"/>
          </a:xfr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D67101E-9A0A-642C-26FF-2A7EF497CD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67535" y="1867775"/>
            <a:ext cx="5421884" cy="4784951"/>
          </a:xfrm>
        </p:spPr>
      </p:pic>
    </p:spTree>
    <p:extLst>
      <p:ext uri="{BB962C8B-B14F-4D97-AF65-F5344CB8AC3E}">
        <p14:creationId xmlns:p14="http://schemas.microsoft.com/office/powerpoint/2010/main" val="115095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54"/>
    </mc:Choice>
    <mc:Fallback xmlns="">
      <p:transition spd="slow" advTm="3275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37F1CB-8CFD-A192-1BE4-347824DAA8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053" y="1881671"/>
            <a:ext cx="5978422" cy="4237413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F8FC747-C650-6037-879C-CC5A5C6576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56963" y="1943283"/>
            <a:ext cx="6054087" cy="4262352"/>
          </a:xfr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1F5A8B9A-E06B-BD13-76A6-E54960388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SVM Decision Boundary Plots</a:t>
            </a:r>
          </a:p>
        </p:txBody>
      </p:sp>
    </p:spTree>
    <p:extLst>
      <p:ext uri="{BB962C8B-B14F-4D97-AF65-F5344CB8AC3E}">
        <p14:creationId xmlns:p14="http://schemas.microsoft.com/office/powerpoint/2010/main" val="271312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21"/>
    </mc:Choice>
    <mc:Fallback xmlns="">
      <p:transition spd="slow" advTm="3672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5449BE-9B86-3A0D-18E6-E23CDE504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Conclusions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528D1-2D10-061F-D14B-7BE1A7FD4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Utilized K-means Clustering and RFM Analysis to categorize customers into 4 segments: Loyal, Potential Loyal, Churning, and Inactive.</a:t>
            </a:r>
          </a:p>
          <a:p>
            <a:r>
              <a:rPr lang="en-US" sz="2200" dirty="0"/>
              <a:t>Identified specific focuses for each segment, such as offering deals to Churning and Inactive Customers, and child-centric promotions.</a:t>
            </a:r>
          </a:p>
          <a:p>
            <a:r>
              <a:rPr lang="en-US" sz="2200" dirty="0"/>
              <a:t>Suggestion of introducing a loyalty program to attract and retain Loyal and Potential Loyal customers.</a:t>
            </a:r>
          </a:p>
          <a:p>
            <a:r>
              <a:rPr lang="en-US" sz="2200" dirty="0"/>
              <a:t>Implemented a classification model to categorize new customers and determine targeted engagement strategies.</a:t>
            </a:r>
          </a:p>
          <a:p>
            <a:r>
              <a:rPr lang="en-US" sz="2200" dirty="0"/>
              <a:t>Improved classification accuracy through feature scaling and the selection of key features.</a:t>
            </a:r>
          </a:p>
        </p:txBody>
      </p:sp>
    </p:spTree>
    <p:extLst>
      <p:ext uri="{BB962C8B-B14F-4D97-AF65-F5344CB8AC3E}">
        <p14:creationId xmlns:p14="http://schemas.microsoft.com/office/powerpoint/2010/main" val="4024399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95"/>
    </mc:Choice>
    <mc:Fallback xmlns="">
      <p:transition spd="slow" advTm="4759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31A87-F360-0976-D7B4-FE783C9E0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716" y="955309"/>
            <a:ext cx="7074568" cy="2898975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FFFF"/>
                </a:solidFill>
              </a:rPr>
              <a:t>THANKYOU!!!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0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8"/>
    </mc:Choice>
    <mc:Fallback xmlns="">
      <p:transition spd="slow" advTm="641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D8455-7FB3-9576-B49D-84A81264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1202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/>
              <a:t>Marketing Campaign Dataset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54DFD03E-FCD2-919C-77EC-C31A8B091A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8049550"/>
              </p:ext>
            </p:extLst>
          </p:nvPr>
        </p:nvGraphicFramePr>
        <p:xfrm>
          <a:off x="1149220" y="1716833"/>
          <a:ext cx="10515600" cy="4612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892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607"/>
    </mc:Choice>
    <mc:Fallback xmlns="">
      <p:transition spd="slow" advTm="4960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C1DE3E-51D4-FAF6-9088-77D2CAE0A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Analysis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510062-DDBA-527C-E12A-9A85A72EF9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9960540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400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48"/>
    </mc:Choice>
    <mc:Fallback xmlns="">
      <p:transition spd="slow" advTm="3794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3B2E8-27C3-CF9C-379F-299565CB9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b="1" dirty="0"/>
              <a:t>Methodology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2D7BD60-DF65-BED0-3EA4-1F27E52DFB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0492157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667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967"/>
    </mc:Choice>
    <mc:Fallback xmlns="">
      <p:transition spd="slow" advTm="70967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8EE07-D202-4621-F8F3-D534F86F2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RFM Analysis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26BDB3-8024-BA94-2141-C114FB737C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1961703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169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02"/>
    </mc:Choice>
    <mc:Fallback xmlns="">
      <p:transition spd="slow" advTm="3420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1376-D4A5-4980-9335-FF528C15F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 through K-Means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8B4B9E8-18A6-E1FB-A99D-3528A80F6B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6224" y="2143125"/>
            <a:ext cx="5447943" cy="3943350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DA9A85C-D5EB-0298-1028-BD4B382066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29300" y="2012711"/>
            <a:ext cx="5753101" cy="4863755"/>
          </a:xfrm>
        </p:spPr>
      </p:pic>
    </p:spTree>
    <p:extLst>
      <p:ext uri="{BB962C8B-B14F-4D97-AF65-F5344CB8AC3E}">
        <p14:creationId xmlns:p14="http://schemas.microsoft.com/office/powerpoint/2010/main" val="126367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62"/>
    </mc:Choice>
    <mc:Fallback xmlns="">
      <p:transition spd="slow" advTm="4246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404E0FA-F59E-FD0D-F8A6-C7B82B308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/>
              <a:t>Customer Segmentation</a:t>
            </a:r>
          </a:p>
        </p:txBody>
      </p:sp>
      <p:sp>
        <p:nvSpPr>
          <p:cNvPr id="2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03CD5A-B0C2-638A-A649-0767295FC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500" b="1" i="0" dirty="0">
                <a:effectLst/>
              </a:rPr>
              <a:t>Loyal Customers (High Recency &amp; High Frequency):</a:t>
            </a:r>
            <a:endParaRPr lang="en-US" sz="1500" b="0" i="0" dirty="0">
              <a:effectLst/>
            </a:endParaRPr>
          </a:p>
          <a:p>
            <a:r>
              <a:rPr lang="en-US" sz="1500" b="0" i="0" dirty="0">
                <a:effectLst/>
              </a:rPr>
              <a:t>Recent purchases frequently</a:t>
            </a:r>
          </a:p>
          <a:p>
            <a:r>
              <a:rPr lang="en-US" sz="1500" dirty="0"/>
              <a:t>Loyal to brand and engaged with products.</a:t>
            </a:r>
            <a:endParaRPr lang="en-US" sz="1500" b="0" i="0" dirty="0">
              <a:effectLst/>
            </a:endParaRPr>
          </a:p>
          <a:p>
            <a:pPr marL="0" indent="0">
              <a:buNone/>
            </a:pPr>
            <a:r>
              <a:rPr lang="en-US" sz="1500" b="1" i="0" dirty="0">
                <a:effectLst/>
              </a:rPr>
              <a:t>Potential Loyal Customers (Low Recency &amp; High Frequency):</a:t>
            </a:r>
            <a:endParaRPr lang="en-US" sz="1500" b="0" i="0" dirty="0">
              <a:effectLst/>
            </a:endParaRPr>
          </a:p>
          <a:p>
            <a:r>
              <a:rPr lang="en-US" sz="1500" b="0" i="0" dirty="0">
                <a:effectLst/>
              </a:rPr>
              <a:t>History of frequent purchases.</a:t>
            </a:r>
          </a:p>
          <a:p>
            <a:r>
              <a:rPr lang="en-US" sz="1500" dirty="0"/>
              <a:t>Make efforts to re-engage them</a:t>
            </a:r>
            <a:endParaRPr lang="en-US" sz="1500" b="0" i="0" dirty="0">
              <a:effectLst/>
            </a:endParaRPr>
          </a:p>
          <a:p>
            <a:pPr marL="0" indent="0">
              <a:buNone/>
            </a:pPr>
            <a:r>
              <a:rPr lang="en-US" sz="1500" b="1" i="0" dirty="0">
                <a:effectLst/>
              </a:rPr>
              <a:t>Churning Customers (High Recency &amp; Low Frequency):</a:t>
            </a:r>
            <a:endParaRPr lang="en-US" sz="1500" b="0" i="0" dirty="0">
              <a:effectLst/>
            </a:endParaRPr>
          </a:p>
          <a:p>
            <a:r>
              <a:rPr lang="en-US" sz="1500" dirty="0"/>
              <a:t>Made recent purchases but less frequently</a:t>
            </a:r>
          </a:p>
          <a:p>
            <a:r>
              <a:rPr lang="en-US" sz="1500" b="0" i="0" dirty="0">
                <a:effectLst/>
              </a:rPr>
              <a:t>Risk of churning</a:t>
            </a:r>
          </a:p>
          <a:p>
            <a:pPr marL="0" indent="0">
              <a:buNone/>
            </a:pPr>
            <a:r>
              <a:rPr lang="en-US" sz="1500" b="1" i="0" dirty="0">
                <a:effectLst/>
              </a:rPr>
              <a:t>Inactive Customers (Low Recency &amp; Low Frequency):</a:t>
            </a:r>
            <a:endParaRPr lang="en-US" sz="1500" b="0" i="0" dirty="0">
              <a:effectLst/>
            </a:endParaRPr>
          </a:p>
          <a:p>
            <a:r>
              <a:rPr lang="en-US" sz="1500" dirty="0"/>
              <a:t>No purchases recently plus low frequency</a:t>
            </a:r>
          </a:p>
          <a:p>
            <a:r>
              <a:rPr lang="en-US" sz="1500" b="0" i="0" dirty="0">
                <a:effectLst/>
              </a:rPr>
              <a:t>Targeted campaigns or incentives needed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D8BA1C-4EE0-6341-A0EF-4DEC1215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925" y="2071316"/>
            <a:ext cx="6591299" cy="41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3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15"/>
    </mc:Choice>
    <mc:Fallback xmlns="">
      <p:transition spd="slow" advTm="6211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8B7DA8-9490-101B-D592-017F28273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Effect of Discount on Customer Segment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2D98A5-32CC-C7FD-3179-E94D973FCE7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7106" y="1861747"/>
            <a:ext cx="5181600" cy="405106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E69501D-1F5C-5007-E33C-E5E7DB29B5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10225" y="1843085"/>
            <a:ext cx="6364669" cy="4918075"/>
          </a:xfrm>
        </p:spPr>
      </p:pic>
    </p:spTree>
    <p:extLst>
      <p:ext uri="{BB962C8B-B14F-4D97-AF65-F5344CB8AC3E}">
        <p14:creationId xmlns:p14="http://schemas.microsoft.com/office/powerpoint/2010/main" val="353388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95"/>
    </mc:Choice>
    <mc:Fallback xmlns="">
      <p:transition spd="slow" advTm="43095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DC76C8-8005-5E3D-2641-72764F44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Effect of Children on Customer Segment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B28D1D-D4CE-F55B-99E5-F7CC768FAA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0" i="0" dirty="0">
                <a:effectLst/>
              </a:rPr>
              <a:t>Significant proportion of Churning Customers and Inactive Customers have either one or two children. </a:t>
            </a:r>
          </a:p>
          <a:p>
            <a:r>
              <a:rPr lang="en-US" sz="2200" b="0" i="0" dirty="0">
                <a:effectLst/>
              </a:rPr>
              <a:t>Considering this pattern, implementing targeted strategies related to children may prove effective in capturing their interest and engagement.</a:t>
            </a:r>
            <a:endParaRPr lang="en-US" sz="2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B903E5-AA4D-EEE5-12E2-FC7B9B688A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9048" y="1402358"/>
            <a:ext cx="5458968" cy="405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3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71"/>
    </mc:Choice>
    <mc:Fallback xmlns="">
      <p:transition spd="slow" advTm="2497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1728</TotalTime>
  <Words>561</Words>
  <Application>Microsoft Office PowerPoint</Application>
  <PresentationFormat>Widescreen</PresentationFormat>
  <Paragraphs>75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Office Theme</vt:lpstr>
      <vt:lpstr>CUSTOMER PERSONALITY ANALYSIS</vt:lpstr>
      <vt:lpstr>Marketing Campaign Dataset</vt:lpstr>
      <vt:lpstr>Analysis</vt:lpstr>
      <vt:lpstr>Methodology</vt:lpstr>
      <vt:lpstr>RFM Analysis</vt:lpstr>
      <vt:lpstr>Clustering through K-Means</vt:lpstr>
      <vt:lpstr>Customer Segmentation</vt:lpstr>
      <vt:lpstr>Effect of Discount on Customer Segment</vt:lpstr>
      <vt:lpstr>Effect of Children on Customer Segment</vt:lpstr>
      <vt:lpstr>Effect of Website Visits on Customer Segment</vt:lpstr>
      <vt:lpstr>Potential Action</vt:lpstr>
      <vt:lpstr>Classification</vt:lpstr>
      <vt:lpstr>SVC with Feature Importance  Accuracy: 99%</vt:lpstr>
      <vt:lpstr>SVM Decision Boundary Plots</vt:lpstr>
      <vt:lpstr>Conclusions</vt:lpstr>
      <vt:lpstr>THANKYOU!!!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PERSONALITY ANALYSIS</dc:title>
  <dc:creator>Mishra, Jahanvi</dc:creator>
  <cp:lastModifiedBy>Mishra, Jahanvi</cp:lastModifiedBy>
  <cp:revision>3</cp:revision>
  <dcterms:created xsi:type="dcterms:W3CDTF">2023-12-10T19:07:02Z</dcterms:created>
  <dcterms:modified xsi:type="dcterms:W3CDTF">2023-12-12T00:40:55Z</dcterms:modified>
</cp:coreProperties>
</file>